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43" r:id="rId5"/>
  </p:sldMasterIdLst>
  <p:notesMasterIdLst>
    <p:notesMasterId r:id="rId17"/>
  </p:notesMasterIdLst>
  <p:sldIdLst>
    <p:sldId id="257" r:id="rId6"/>
    <p:sldId id="259" r:id="rId7"/>
    <p:sldId id="266" r:id="rId8"/>
    <p:sldId id="258" r:id="rId9"/>
    <p:sldId id="261" r:id="rId10"/>
    <p:sldId id="264" r:id="rId11"/>
    <p:sldId id="263" r:id="rId12"/>
    <p:sldId id="334" r:id="rId13"/>
    <p:sldId id="332" r:id="rId14"/>
    <p:sldId id="335" r:id="rId15"/>
    <p:sldId id="33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B8A0B-8805-BFFF-5F9A-B22D7133B07C}" v="67" dt="2022-08-09T19:02:40.270"/>
    <p1510:client id="{C1BC51E0-9508-4F36-A75B-D0579D403835}" v="419" dt="2022-08-10T00:47:18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7074" autoAdjust="0"/>
  </p:normalViewPr>
  <p:slideViewPr>
    <p:cSldViewPr snapToGrid="0">
      <p:cViewPr varScale="1">
        <p:scale>
          <a:sx n="95" d="100"/>
          <a:sy n="9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lly, Jessica - DOTI CA2290 Project Manager I" userId="335ca852-5c11-468b-ab21-590b369e23b0" providerId="ADAL" clId="{C1BC51E0-9508-4F36-A75B-D0579D403835}"/>
    <pc:docChg chg="undo custSel addSld delSld modSld sldOrd">
      <pc:chgData name="Lally, Jessica - DOTI CA2290 Project Manager I" userId="335ca852-5c11-468b-ab21-590b369e23b0" providerId="ADAL" clId="{C1BC51E0-9508-4F36-A75B-D0579D403835}" dt="2022-08-10T00:54:18.466" v="2745" actId="1076"/>
      <pc:docMkLst>
        <pc:docMk/>
      </pc:docMkLst>
      <pc:sldChg chg="ord">
        <pc:chgData name="Lally, Jessica - DOTI CA2290 Project Manager I" userId="335ca852-5c11-468b-ab21-590b369e23b0" providerId="ADAL" clId="{C1BC51E0-9508-4F36-A75B-D0579D403835}" dt="2022-08-09T19:04:51.017" v="8"/>
        <pc:sldMkLst>
          <pc:docMk/>
          <pc:sldMk cId="273422956" sldId="258"/>
        </pc:sldMkLst>
      </pc:sldChg>
      <pc:sldChg chg="addSp delSp modSp mod modNotesTx">
        <pc:chgData name="Lally, Jessica - DOTI CA2290 Project Manager I" userId="335ca852-5c11-468b-ab21-590b369e23b0" providerId="ADAL" clId="{C1BC51E0-9508-4F36-A75B-D0579D403835}" dt="2022-08-10T00:06:19.159" v="2473" actId="20577"/>
        <pc:sldMkLst>
          <pc:docMk/>
          <pc:sldMk cId="1528911031" sldId="259"/>
        </pc:sldMkLst>
        <pc:spChg chg="add del mod">
          <ac:chgData name="Lally, Jessica - DOTI CA2290 Project Manager I" userId="335ca852-5c11-468b-ab21-590b369e23b0" providerId="ADAL" clId="{C1BC51E0-9508-4F36-A75B-D0579D403835}" dt="2022-08-09T19:07:44.132" v="139" actId="478"/>
          <ac:spMkLst>
            <pc:docMk/>
            <pc:sldMk cId="1528911031" sldId="259"/>
            <ac:spMk id="2" creationId="{7B243184-C8D8-4601-93D0-0103CCA8645D}"/>
          </ac:spMkLst>
        </pc:spChg>
        <pc:spChg chg="mod">
          <ac:chgData name="Lally, Jessica - DOTI CA2290 Project Manager I" userId="335ca852-5c11-468b-ab21-590b369e23b0" providerId="ADAL" clId="{C1BC51E0-9508-4F36-A75B-D0579D403835}" dt="2022-08-09T19:11:53.407" v="395" actId="1076"/>
          <ac:spMkLst>
            <pc:docMk/>
            <pc:sldMk cId="1528911031" sldId="259"/>
            <ac:spMk id="4" creationId="{3AF9D744-8420-4F22-92EC-9B5D9D7071E4}"/>
          </ac:spMkLst>
        </pc:spChg>
        <pc:spChg chg="del mod">
          <ac:chgData name="Lally, Jessica - DOTI CA2290 Project Manager I" userId="335ca852-5c11-468b-ab21-590b369e23b0" providerId="ADAL" clId="{C1BC51E0-9508-4F36-A75B-D0579D403835}" dt="2022-08-09T19:07:19.193" v="125" actId="478"/>
          <ac:spMkLst>
            <pc:docMk/>
            <pc:sldMk cId="1528911031" sldId="259"/>
            <ac:spMk id="6" creationId="{A1835A9F-B9C9-448D-AB85-11D5A5906414}"/>
          </ac:spMkLst>
        </pc:spChg>
        <pc:spChg chg="add mod">
          <ac:chgData name="Lally, Jessica - DOTI CA2290 Project Manager I" userId="335ca852-5c11-468b-ab21-590b369e23b0" providerId="ADAL" clId="{C1BC51E0-9508-4F36-A75B-D0579D403835}" dt="2022-08-09T23:17:31.092" v="2295" actId="14100"/>
          <ac:spMkLst>
            <pc:docMk/>
            <pc:sldMk cId="1528911031" sldId="259"/>
            <ac:spMk id="7" creationId="{A67A51B2-3155-48B2-859D-D7D1DFD52B2D}"/>
          </ac:spMkLst>
        </pc:spChg>
        <pc:picChg chg="del mod modCrop">
          <ac:chgData name="Lally, Jessica - DOTI CA2290 Project Manager I" userId="335ca852-5c11-468b-ab21-590b369e23b0" providerId="ADAL" clId="{C1BC51E0-9508-4F36-A75B-D0579D403835}" dt="2022-08-09T23:11:11.164" v="1999" actId="478"/>
          <ac:picMkLst>
            <pc:docMk/>
            <pc:sldMk cId="1528911031" sldId="259"/>
            <ac:picMk id="5" creationId="{26EEAEB8-AE56-46DE-A552-AB8052F7450A}"/>
          </ac:picMkLst>
        </pc:picChg>
        <pc:picChg chg="add mod">
          <ac:chgData name="Lally, Jessica - DOTI CA2290 Project Manager I" userId="335ca852-5c11-468b-ab21-590b369e23b0" providerId="ADAL" clId="{C1BC51E0-9508-4F36-A75B-D0579D403835}" dt="2022-08-09T23:17:34.904" v="2296" actId="14100"/>
          <ac:picMkLst>
            <pc:docMk/>
            <pc:sldMk cId="1528911031" sldId="259"/>
            <ac:picMk id="8" creationId="{D18B4F08-CA92-45AC-8DB5-36E8C66028D2}"/>
          </ac:picMkLst>
        </pc:picChg>
      </pc:sldChg>
      <pc:sldChg chg="modSp mod">
        <pc:chgData name="Lally, Jessica - DOTI CA2290 Project Manager I" userId="335ca852-5c11-468b-ab21-590b369e23b0" providerId="ADAL" clId="{C1BC51E0-9508-4F36-A75B-D0579D403835}" dt="2022-08-09T19:12:34.831" v="402" actId="122"/>
        <pc:sldMkLst>
          <pc:docMk/>
          <pc:sldMk cId="354923276" sldId="261"/>
        </pc:sldMkLst>
        <pc:spChg chg="mod">
          <ac:chgData name="Lally, Jessica - DOTI CA2290 Project Manager I" userId="335ca852-5c11-468b-ab21-590b369e23b0" providerId="ADAL" clId="{C1BC51E0-9508-4F36-A75B-D0579D403835}" dt="2022-08-09T19:12:34.831" v="402" actId="122"/>
          <ac:spMkLst>
            <pc:docMk/>
            <pc:sldMk cId="354923276" sldId="261"/>
            <ac:spMk id="2" creationId="{C5EEEC4A-0EC8-404A-BEBE-F684D5F5DED5}"/>
          </ac:spMkLst>
        </pc:spChg>
      </pc:sldChg>
      <pc:sldChg chg="modSp mod">
        <pc:chgData name="Lally, Jessica - DOTI CA2290 Project Manager I" userId="335ca852-5c11-468b-ab21-590b369e23b0" providerId="ADAL" clId="{C1BC51E0-9508-4F36-A75B-D0579D403835}" dt="2022-08-09T19:05:37.397" v="69" actId="27636"/>
        <pc:sldMkLst>
          <pc:docMk/>
          <pc:sldMk cId="3434288542" sldId="263"/>
        </pc:sldMkLst>
        <pc:spChg chg="mod">
          <ac:chgData name="Lally, Jessica - DOTI CA2290 Project Manager I" userId="335ca852-5c11-468b-ab21-590b369e23b0" providerId="ADAL" clId="{C1BC51E0-9508-4F36-A75B-D0579D403835}" dt="2022-08-09T19:05:37.397" v="69" actId="27636"/>
          <ac:spMkLst>
            <pc:docMk/>
            <pc:sldMk cId="3434288542" sldId="263"/>
            <ac:spMk id="3" creationId="{1D34E8DA-828C-4F1A-B9E0-601641309BF6}"/>
          </ac:spMkLst>
        </pc:spChg>
      </pc:sldChg>
      <pc:sldChg chg="modNotesTx">
        <pc:chgData name="Lally, Jessica - DOTI CA2290 Project Manager I" userId="335ca852-5c11-468b-ab21-590b369e23b0" providerId="ADAL" clId="{C1BC51E0-9508-4F36-A75B-D0579D403835}" dt="2022-08-09T23:13:53.786" v="2291" actId="20577"/>
        <pc:sldMkLst>
          <pc:docMk/>
          <pc:sldMk cId="1838369710" sldId="264"/>
        </pc:sldMkLst>
      </pc:sldChg>
      <pc:sldChg chg="modSp mod">
        <pc:chgData name="Lally, Jessica - DOTI CA2290 Project Manager I" userId="335ca852-5c11-468b-ab21-590b369e23b0" providerId="ADAL" clId="{C1BC51E0-9508-4F36-A75B-D0579D403835}" dt="2022-08-09T19:12:14.377" v="399" actId="1076"/>
        <pc:sldMkLst>
          <pc:docMk/>
          <pc:sldMk cId="3117951369" sldId="266"/>
        </pc:sldMkLst>
        <pc:spChg chg="mod">
          <ac:chgData name="Lally, Jessica - DOTI CA2290 Project Manager I" userId="335ca852-5c11-468b-ab21-590b369e23b0" providerId="ADAL" clId="{C1BC51E0-9508-4F36-A75B-D0579D403835}" dt="2022-08-09T19:11:10.228" v="391" actId="255"/>
          <ac:spMkLst>
            <pc:docMk/>
            <pc:sldMk cId="3117951369" sldId="266"/>
            <ac:spMk id="2" creationId="{430708BA-2198-4748-8FEC-5A7B6CA1CD41}"/>
          </ac:spMkLst>
        </pc:spChg>
        <pc:spChg chg="mod">
          <ac:chgData name="Lally, Jessica - DOTI CA2290 Project Manager I" userId="335ca852-5c11-468b-ab21-590b369e23b0" providerId="ADAL" clId="{C1BC51E0-9508-4F36-A75B-D0579D403835}" dt="2022-08-09T19:12:14.377" v="399" actId="1076"/>
          <ac:spMkLst>
            <pc:docMk/>
            <pc:sldMk cId="3117951369" sldId="266"/>
            <ac:spMk id="3" creationId="{41DB4C1C-307E-4C14-9799-CAD315A493CA}"/>
          </ac:spMkLst>
        </pc:spChg>
        <pc:picChg chg="mod">
          <ac:chgData name="Lally, Jessica - DOTI CA2290 Project Manager I" userId="335ca852-5c11-468b-ab21-590b369e23b0" providerId="ADAL" clId="{C1BC51E0-9508-4F36-A75B-D0579D403835}" dt="2022-08-09T19:12:09.739" v="398" actId="1076"/>
          <ac:picMkLst>
            <pc:docMk/>
            <pc:sldMk cId="3117951369" sldId="266"/>
            <ac:picMk id="6" creationId="{A4202C23-AB95-488A-B9D6-1E417D410E65}"/>
          </ac:picMkLst>
        </pc:picChg>
      </pc:sldChg>
      <pc:sldChg chg="modSp del mod">
        <pc:chgData name="Lally, Jessica - DOTI CA2290 Project Manager I" userId="335ca852-5c11-468b-ab21-590b369e23b0" providerId="ADAL" clId="{C1BC51E0-9508-4F36-A75B-D0579D403835}" dt="2022-08-09T19:31:03.446" v="1326" actId="47"/>
        <pc:sldMkLst>
          <pc:docMk/>
          <pc:sldMk cId="3979397662" sldId="288"/>
        </pc:sldMkLst>
        <pc:spChg chg="mod">
          <ac:chgData name="Lally, Jessica - DOTI CA2290 Project Manager I" userId="335ca852-5c11-468b-ab21-590b369e23b0" providerId="ADAL" clId="{C1BC51E0-9508-4F36-A75B-D0579D403835}" dt="2022-08-09T19:14:21.948" v="445" actId="20577"/>
          <ac:spMkLst>
            <pc:docMk/>
            <pc:sldMk cId="3979397662" sldId="288"/>
            <ac:spMk id="2" creationId="{8607AF20-FEDD-4B48-93A8-F419D720303E}"/>
          </ac:spMkLst>
        </pc:spChg>
      </pc:sldChg>
      <pc:sldChg chg="addSp delSp modSp mod">
        <pc:chgData name="Lally, Jessica - DOTI CA2290 Project Manager I" userId="335ca852-5c11-468b-ab21-590b369e23b0" providerId="ADAL" clId="{C1BC51E0-9508-4F36-A75B-D0579D403835}" dt="2022-08-10T00:54:18.466" v="2745" actId="1076"/>
        <pc:sldMkLst>
          <pc:docMk/>
          <pc:sldMk cId="4143129635" sldId="332"/>
        </pc:sldMkLst>
        <pc:spChg chg="mod">
          <ac:chgData name="Lally, Jessica - DOTI CA2290 Project Manager I" userId="335ca852-5c11-468b-ab21-590b369e23b0" providerId="ADAL" clId="{C1BC51E0-9508-4F36-A75B-D0579D403835}" dt="2022-08-09T19:33:40.983" v="1331" actId="1076"/>
          <ac:spMkLst>
            <pc:docMk/>
            <pc:sldMk cId="4143129635" sldId="332"/>
            <ac:spMk id="2" creationId="{8607AF20-FEDD-4B48-93A8-F419D720303E}"/>
          </ac:spMkLst>
        </pc:spChg>
        <pc:spChg chg="mod">
          <ac:chgData name="Lally, Jessica - DOTI CA2290 Project Manager I" userId="335ca852-5c11-468b-ab21-590b369e23b0" providerId="ADAL" clId="{C1BC51E0-9508-4F36-A75B-D0579D403835}" dt="2022-08-10T00:53:52.284" v="2740" actId="1037"/>
          <ac:spMkLst>
            <pc:docMk/>
            <pc:sldMk cId="4143129635" sldId="332"/>
            <ac:spMk id="3" creationId="{0E0CE1C6-7F60-4CC7-B3E5-D8C53FFF0EFC}"/>
          </ac:spMkLst>
        </pc:spChg>
        <pc:spChg chg="mod">
          <ac:chgData name="Lally, Jessica - DOTI CA2290 Project Manager I" userId="335ca852-5c11-468b-ab21-590b369e23b0" providerId="ADAL" clId="{C1BC51E0-9508-4F36-A75B-D0579D403835}" dt="2022-08-09T19:41:11.356" v="1679" actId="14100"/>
          <ac:spMkLst>
            <pc:docMk/>
            <pc:sldMk cId="4143129635" sldId="332"/>
            <ac:spMk id="10" creationId="{01CBB5D8-CB4D-4C4C-8776-335674515A35}"/>
          </ac:spMkLst>
        </pc:spChg>
        <pc:spChg chg="mod">
          <ac:chgData name="Lally, Jessica - DOTI CA2290 Project Manager I" userId="335ca852-5c11-468b-ab21-590b369e23b0" providerId="ADAL" clId="{C1BC51E0-9508-4F36-A75B-D0579D403835}" dt="2022-08-09T19:43:15.494" v="1716" actId="14100"/>
          <ac:spMkLst>
            <pc:docMk/>
            <pc:sldMk cId="4143129635" sldId="332"/>
            <ac:spMk id="11" creationId="{27A79528-3148-4A50-BF67-07F51E0B43AE}"/>
          </ac:spMkLst>
        </pc:spChg>
        <pc:spChg chg="del">
          <ac:chgData name="Lally, Jessica - DOTI CA2290 Project Manager I" userId="335ca852-5c11-468b-ab21-590b369e23b0" providerId="ADAL" clId="{C1BC51E0-9508-4F36-A75B-D0579D403835}" dt="2022-08-09T19:15:23.172" v="500" actId="478"/>
          <ac:spMkLst>
            <pc:docMk/>
            <pc:sldMk cId="4143129635" sldId="332"/>
            <ac:spMk id="12" creationId="{FA8EE1E9-CB6C-4E36-B374-195833739024}"/>
          </ac:spMkLst>
        </pc:spChg>
        <pc:spChg chg="add mod">
          <ac:chgData name="Lally, Jessica - DOTI CA2290 Project Manager I" userId="335ca852-5c11-468b-ab21-590b369e23b0" providerId="ADAL" clId="{C1BC51E0-9508-4F36-A75B-D0579D403835}" dt="2022-08-09T19:41:27.204" v="1692" actId="14100"/>
          <ac:spMkLst>
            <pc:docMk/>
            <pc:sldMk cId="4143129635" sldId="332"/>
            <ac:spMk id="15" creationId="{8542A879-3BA9-4376-A3B7-75F32AFE8D26}"/>
          </ac:spMkLst>
        </pc:spChg>
        <pc:spChg chg="add mod ord">
          <ac:chgData name="Lally, Jessica - DOTI CA2290 Project Manager I" userId="335ca852-5c11-468b-ab21-590b369e23b0" providerId="ADAL" clId="{C1BC51E0-9508-4F36-A75B-D0579D403835}" dt="2022-08-09T19:52:39.488" v="1974" actId="20577"/>
          <ac:spMkLst>
            <pc:docMk/>
            <pc:sldMk cId="4143129635" sldId="332"/>
            <ac:spMk id="16" creationId="{10C1418C-4309-4770-AF7C-53E7732AB551}"/>
          </ac:spMkLst>
        </pc:spChg>
        <pc:spChg chg="add mod">
          <ac:chgData name="Lally, Jessica - DOTI CA2290 Project Manager I" userId="335ca852-5c11-468b-ab21-590b369e23b0" providerId="ADAL" clId="{C1BC51E0-9508-4F36-A75B-D0579D403835}" dt="2022-08-09T19:33:57.088" v="1336" actId="1076"/>
          <ac:spMkLst>
            <pc:docMk/>
            <pc:sldMk cId="4143129635" sldId="332"/>
            <ac:spMk id="17" creationId="{D6FD280C-C277-4D69-94DF-FD0DBF0306E4}"/>
          </ac:spMkLst>
        </pc:spChg>
        <pc:spChg chg="mod">
          <ac:chgData name="Lally, Jessica - DOTI CA2290 Project Manager I" userId="335ca852-5c11-468b-ab21-590b369e23b0" providerId="ADAL" clId="{C1BC51E0-9508-4F36-A75B-D0579D403835}" dt="2022-08-09T19:28:52.567" v="1146" actId="14100"/>
          <ac:spMkLst>
            <pc:docMk/>
            <pc:sldMk cId="4143129635" sldId="332"/>
            <ac:spMk id="22" creationId="{CD85CA22-17B1-4D5A-A648-73F2114536BD}"/>
          </ac:spMkLst>
        </pc:spChg>
        <pc:spChg chg="del mod">
          <ac:chgData name="Lally, Jessica - DOTI CA2290 Project Manager I" userId="335ca852-5c11-468b-ab21-590b369e23b0" providerId="ADAL" clId="{C1BC51E0-9508-4F36-A75B-D0579D403835}" dt="2022-08-09T19:15:34.189" v="504" actId="478"/>
          <ac:spMkLst>
            <pc:docMk/>
            <pc:sldMk cId="4143129635" sldId="332"/>
            <ac:spMk id="23" creationId="{0BEB9D4A-CB6D-46D3-A929-AA57277FC6D6}"/>
          </ac:spMkLst>
        </pc:spChg>
        <pc:spChg chg="mod">
          <ac:chgData name="Lally, Jessica - DOTI CA2290 Project Manager I" userId="335ca852-5c11-468b-ab21-590b369e23b0" providerId="ADAL" clId="{C1BC51E0-9508-4F36-A75B-D0579D403835}" dt="2022-08-09T19:43:10.889" v="1715" actId="1076"/>
          <ac:spMkLst>
            <pc:docMk/>
            <pc:sldMk cId="4143129635" sldId="332"/>
            <ac:spMk id="24" creationId="{7F755D01-5B69-4435-8C7C-8F8599BE8442}"/>
          </ac:spMkLst>
        </pc:spChg>
        <pc:spChg chg="mod">
          <ac:chgData name="Lally, Jessica - DOTI CA2290 Project Manager I" userId="335ca852-5c11-468b-ab21-590b369e23b0" providerId="ADAL" clId="{C1BC51E0-9508-4F36-A75B-D0579D403835}" dt="2022-08-10T00:54:18.466" v="2745" actId="1076"/>
          <ac:spMkLst>
            <pc:docMk/>
            <pc:sldMk cId="4143129635" sldId="332"/>
            <ac:spMk id="26" creationId="{E4AF98C8-5177-4237-AB67-F57BCA34A044}"/>
          </ac:spMkLst>
        </pc:spChg>
        <pc:spChg chg="del mod">
          <ac:chgData name="Lally, Jessica - DOTI CA2290 Project Manager I" userId="335ca852-5c11-468b-ab21-590b369e23b0" providerId="ADAL" clId="{C1BC51E0-9508-4F36-A75B-D0579D403835}" dt="2022-08-09T19:26:14.792" v="985"/>
          <ac:spMkLst>
            <pc:docMk/>
            <pc:sldMk cId="4143129635" sldId="332"/>
            <ac:spMk id="28" creationId="{DDB9FEC4-067B-42FD-927A-80ED43343DCF}"/>
          </ac:spMkLst>
        </pc:spChg>
        <pc:spChg chg="del">
          <ac:chgData name="Lally, Jessica - DOTI CA2290 Project Manager I" userId="335ca852-5c11-468b-ab21-590b369e23b0" providerId="ADAL" clId="{C1BC51E0-9508-4F36-A75B-D0579D403835}" dt="2022-08-09T19:15:24.676" v="501" actId="478"/>
          <ac:spMkLst>
            <pc:docMk/>
            <pc:sldMk cId="4143129635" sldId="332"/>
            <ac:spMk id="29" creationId="{177A57B5-4072-4854-9CB4-E7F827A9C7BF}"/>
          </ac:spMkLst>
        </pc:spChg>
        <pc:spChg chg="mod">
          <ac:chgData name="Lally, Jessica - DOTI CA2290 Project Manager I" userId="335ca852-5c11-468b-ab21-590b369e23b0" providerId="ADAL" clId="{C1BC51E0-9508-4F36-A75B-D0579D403835}" dt="2022-08-10T00:54:01.615" v="2741" actId="207"/>
          <ac:spMkLst>
            <pc:docMk/>
            <pc:sldMk cId="4143129635" sldId="332"/>
            <ac:spMk id="32" creationId="{D2CE2C90-7606-46AD-8CB4-110BBCECA627}"/>
          </ac:spMkLst>
        </pc:spChg>
        <pc:spChg chg="mod">
          <ac:chgData name="Lally, Jessica - DOTI CA2290 Project Manager I" userId="335ca852-5c11-468b-ab21-590b369e23b0" providerId="ADAL" clId="{C1BC51E0-9508-4F36-A75B-D0579D403835}" dt="2022-08-10T00:54:05.886" v="2742" actId="207"/>
          <ac:spMkLst>
            <pc:docMk/>
            <pc:sldMk cId="4143129635" sldId="332"/>
            <ac:spMk id="33" creationId="{D1D0448E-001A-421D-9AFE-89B47FC4CAFA}"/>
          </ac:spMkLst>
        </pc:spChg>
      </pc:sldChg>
      <pc:sldChg chg="modSp mod">
        <pc:chgData name="Lally, Jessica - DOTI CA2290 Project Manager I" userId="335ca852-5c11-468b-ab21-590b369e23b0" providerId="ADAL" clId="{C1BC51E0-9508-4F36-A75B-D0579D403835}" dt="2022-08-09T23:19:45.820" v="2307" actId="1076"/>
        <pc:sldMkLst>
          <pc:docMk/>
          <pc:sldMk cId="2828586794" sldId="333"/>
        </pc:sldMkLst>
        <pc:spChg chg="mod">
          <ac:chgData name="Lally, Jessica - DOTI CA2290 Project Manager I" userId="335ca852-5c11-468b-ab21-590b369e23b0" providerId="ADAL" clId="{C1BC51E0-9508-4F36-A75B-D0579D403835}" dt="2022-08-09T19:46:17.894" v="1749" actId="1076"/>
          <ac:spMkLst>
            <pc:docMk/>
            <pc:sldMk cId="2828586794" sldId="333"/>
            <ac:spMk id="2" creationId="{AC62C045-D7BC-4175-90CB-D0345EED3359}"/>
          </ac:spMkLst>
        </pc:spChg>
        <pc:spChg chg="mod">
          <ac:chgData name="Lally, Jessica - DOTI CA2290 Project Manager I" userId="335ca852-5c11-468b-ab21-590b369e23b0" providerId="ADAL" clId="{C1BC51E0-9508-4F36-A75B-D0579D403835}" dt="2022-08-09T23:19:37.342" v="2303"/>
          <ac:spMkLst>
            <pc:docMk/>
            <pc:sldMk cId="2828586794" sldId="333"/>
            <ac:spMk id="3" creationId="{CADF6A3A-FC3E-41C9-8DDB-97004D784464}"/>
          </ac:spMkLst>
        </pc:spChg>
        <pc:picChg chg="mod">
          <ac:chgData name="Lally, Jessica - DOTI CA2290 Project Manager I" userId="335ca852-5c11-468b-ab21-590b369e23b0" providerId="ADAL" clId="{C1BC51E0-9508-4F36-A75B-D0579D403835}" dt="2022-08-09T23:19:45.820" v="2307" actId="1076"/>
          <ac:picMkLst>
            <pc:docMk/>
            <pc:sldMk cId="2828586794" sldId="333"/>
            <ac:picMk id="5" creationId="{A76A157D-F940-4AE0-A3BD-3729B1C0DA6C}"/>
          </ac:picMkLst>
        </pc:picChg>
      </pc:sldChg>
      <pc:sldChg chg="addSp delSp modSp new mod">
        <pc:chgData name="Lally, Jessica - DOTI CA2290 Project Manager I" userId="335ca852-5c11-468b-ab21-590b369e23b0" providerId="ADAL" clId="{C1BC51E0-9508-4F36-A75B-D0579D403835}" dt="2022-08-10T00:53:46.124" v="2739" actId="1076"/>
        <pc:sldMkLst>
          <pc:docMk/>
          <pc:sldMk cId="1288663550" sldId="334"/>
        </pc:sldMkLst>
        <pc:spChg chg="mod">
          <ac:chgData name="Lally, Jessica - DOTI CA2290 Project Manager I" userId="335ca852-5c11-468b-ab21-590b369e23b0" providerId="ADAL" clId="{C1BC51E0-9508-4F36-A75B-D0579D403835}" dt="2022-08-09T23:14:22.217" v="2293" actId="1076"/>
          <ac:spMkLst>
            <pc:docMk/>
            <pc:sldMk cId="1288663550" sldId="334"/>
            <ac:spMk id="2" creationId="{33FAFA10-4518-4B2D-A947-EB31AE7C76AC}"/>
          </ac:spMkLst>
        </pc:spChg>
        <pc:spChg chg="mod">
          <ac:chgData name="Lally, Jessica - DOTI CA2290 Project Manager I" userId="335ca852-5c11-468b-ab21-590b369e23b0" providerId="ADAL" clId="{C1BC51E0-9508-4F36-A75B-D0579D403835}" dt="2022-08-10T00:53:41.654" v="2737" actId="1076"/>
          <ac:spMkLst>
            <pc:docMk/>
            <pc:sldMk cId="1288663550" sldId="334"/>
            <ac:spMk id="3" creationId="{92F81E66-EFFD-426B-AB01-FA597B1BF169}"/>
          </ac:spMkLst>
        </pc:spChg>
        <pc:spChg chg="add mod">
          <ac:chgData name="Lally, Jessica - DOTI CA2290 Project Manager I" userId="335ca852-5c11-468b-ab21-590b369e23b0" providerId="ADAL" clId="{C1BC51E0-9508-4F36-A75B-D0579D403835}" dt="2022-08-10T00:53:46.124" v="2739" actId="1076"/>
          <ac:spMkLst>
            <pc:docMk/>
            <pc:sldMk cId="1288663550" sldId="334"/>
            <ac:spMk id="6" creationId="{C80C81B1-0B90-4CCC-8E5E-85AA65D01461}"/>
          </ac:spMkLst>
        </pc:spChg>
        <pc:picChg chg="add mod">
          <ac:chgData name="Lally, Jessica - DOTI CA2290 Project Manager I" userId="335ca852-5c11-468b-ab21-590b369e23b0" providerId="ADAL" clId="{C1BC51E0-9508-4F36-A75B-D0579D403835}" dt="2022-08-10T00:53:43.718" v="2738" actId="1076"/>
          <ac:picMkLst>
            <pc:docMk/>
            <pc:sldMk cId="1288663550" sldId="334"/>
            <ac:picMk id="5" creationId="{46AE1893-9CB4-4FDE-BCB8-D9688914337A}"/>
          </ac:picMkLst>
        </pc:picChg>
        <pc:picChg chg="add del mod">
          <ac:chgData name="Lally, Jessica - DOTI CA2290 Project Manager I" userId="335ca852-5c11-468b-ab21-590b369e23b0" providerId="ADAL" clId="{C1BC51E0-9508-4F36-A75B-D0579D403835}" dt="2022-08-09T19:52:19.320" v="1968" actId="478"/>
          <ac:picMkLst>
            <pc:docMk/>
            <pc:sldMk cId="1288663550" sldId="334"/>
            <ac:picMk id="1026" creationId="{3AED90EB-F12E-4E81-B969-0F7E85C20CD9}"/>
          </ac:picMkLst>
        </pc:picChg>
        <pc:picChg chg="add mod">
          <ac:chgData name="Lally, Jessica - DOTI CA2290 Project Manager I" userId="335ca852-5c11-468b-ab21-590b369e23b0" providerId="ADAL" clId="{C1BC51E0-9508-4F36-A75B-D0579D403835}" dt="2022-08-09T19:52:24.459" v="1972" actId="1076"/>
          <ac:picMkLst>
            <pc:docMk/>
            <pc:sldMk cId="1288663550" sldId="334"/>
            <ac:picMk id="1028" creationId="{64440BFF-52D2-4F3C-9CB9-A8CD67304087}"/>
          </ac:picMkLst>
        </pc:picChg>
      </pc:sldChg>
      <pc:sldChg chg="addSp delSp modSp new del mod">
        <pc:chgData name="Lally, Jessica - DOTI CA2290 Project Manager I" userId="335ca852-5c11-468b-ab21-590b369e23b0" providerId="ADAL" clId="{C1BC51E0-9508-4F36-A75B-D0579D403835}" dt="2022-08-09T19:52:33.424" v="1973" actId="47"/>
        <pc:sldMkLst>
          <pc:docMk/>
          <pc:sldMk cId="1274800872" sldId="335"/>
        </pc:sldMkLst>
        <pc:spChg chg="del mod">
          <ac:chgData name="Lally, Jessica - DOTI CA2290 Project Manager I" userId="335ca852-5c11-468b-ab21-590b369e23b0" providerId="ADAL" clId="{C1BC51E0-9508-4F36-A75B-D0579D403835}" dt="2022-08-09T19:44:31.815" v="1745" actId="478"/>
          <ac:spMkLst>
            <pc:docMk/>
            <pc:sldMk cId="1274800872" sldId="335"/>
            <ac:spMk id="2" creationId="{85EC7659-AE8D-47E4-A213-14E729F1C89E}"/>
          </ac:spMkLst>
        </pc:spChg>
        <pc:spChg chg="del">
          <ac:chgData name="Lally, Jessica - DOTI CA2290 Project Manager I" userId="335ca852-5c11-468b-ab21-590b369e23b0" providerId="ADAL" clId="{C1BC51E0-9508-4F36-A75B-D0579D403835}" dt="2022-08-09T19:37:23.674" v="1338" actId="478"/>
          <ac:spMkLst>
            <pc:docMk/>
            <pc:sldMk cId="1274800872" sldId="335"/>
            <ac:spMk id="3" creationId="{4AE1A540-EC68-4EE5-B646-4FC467262BD2}"/>
          </ac:spMkLst>
        </pc:spChg>
        <pc:spChg chg="add mod">
          <ac:chgData name="Lally, Jessica - DOTI CA2290 Project Manager I" userId="335ca852-5c11-468b-ab21-590b369e23b0" providerId="ADAL" clId="{C1BC51E0-9508-4F36-A75B-D0579D403835}" dt="2022-08-09T19:44:31.815" v="1745" actId="478"/>
          <ac:spMkLst>
            <pc:docMk/>
            <pc:sldMk cId="1274800872" sldId="335"/>
            <ac:spMk id="7" creationId="{889277A1-0685-47A8-B534-E91AE0A3A3E2}"/>
          </ac:spMkLst>
        </pc:spChg>
        <pc:picChg chg="add del mod">
          <ac:chgData name="Lally, Jessica - DOTI CA2290 Project Manager I" userId="335ca852-5c11-468b-ab21-590b369e23b0" providerId="ADAL" clId="{C1BC51E0-9508-4F36-A75B-D0579D403835}" dt="2022-08-09T19:44:29.502" v="1744" actId="478"/>
          <ac:picMkLst>
            <pc:docMk/>
            <pc:sldMk cId="1274800872" sldId="335"/>
            <ac:picMk id="5" creationId="{E84B36F5-A7E4-43C7-B189-BE4638FB6A76}"/>
          </ac:picMkLst>
        </pc:picChg>
      </pc:sldChg>
      <pc:sldChg chg="addSp delSp modSp new mod">
        <pc:chgData name="Lally, Jessica - DOTI CA2290 Project Manager I" userId="335ca852-5c11-468b-ab21-590b369e23b0" providerId="ADAL" clId="{C1BC51E0-9508-4F36-A75B-D0579D403835}" dt="2022-08-10T00:50:18.651" v="2676" actId="20577"/>
        <pc:sldMkLst>
          <pc:docMk/>
          <pc:sldMk cId="3511816753" sldId="335"/>
        </pc:sldMkLst>
        <pc:spChg chg="mod">
          <ac:chgData name="Lally, Jessica - DOTI CA2290 Project Manager I" userId="335ca852-5c11-468b-ab21-590b369e23b0" providerId="ADAL" clId="{C1BC51E0-9508-4F36-A75B-D0579D403835}" dt="2022-08-10T00:49:46.246" v="2654" actId="1076"/>
          <ac:spMkLst>
            <pc:docMk/>
            <pc:sldMk cId="3511816753" sldId="335"/>
            <ac:spMk id="2" creationId="{B12A92DF-EA8A-4D79-B926-96046A13192C}"/>
          </ac:spMkLst>
        </pc:spChg>
        <pc:spChg chg="del">
          <ac:chgData name="Lally, Jessica - DOTI CA2290 Project Manager I" userId="335ca852-5c11-468b-ab21-590b369e23b0" providerId="ADAL" clId="{C1BC51E0-9508-4F36-A75B-D0579D403835}" dt="2022-08-10T00:46:52.401" v="2492" actId="478"/>
          <ac:spMkLst>
            <pc:docMk/>
            <pc:sldMk cId="3511816753" sldId="335"/>
            <ac:spMk id="3" creationId="{1EBDE124-81A1-4889-958E-14EA06462D74}"/>
          </ac:spMkLst>
        </pc:spChg>
        <pc:spChg chg="add mod">
          <ac:chgData name="Lally, Jessica - DOTI CA2290 Project Manager I" userId="335ca852-5c11-468b-ab21-590b369e23b0" providerId="ADAL" clId="{C1BC51E0-9508-4F36-A75B-D0579D403835}" dt="2022-08-10T00:50:18.651" v="2676" actId="20577"/>
          <ac:spMkLst>
            <pc:docMk/>
            <pc:sldMk cId="3511816753" sldId="335"/>
            <ac:spMk id="6" creationId="{D61274EF-0B64-4F06-A9BD-6A9904DCE873}"/>
          </ac:spMkLst>
        </pc:spChg>
        <pc:picChg chg="add mod">
          <ac:chgData name="Lally, Jessica - DOTI CA2290 Project Manager I" userId="335ca852-5c11-468b-ab21-590b369e23b0" providerId="ADAL" clId="{C1BC51E0-9508-4F36-A75B-D0579D403835}" dt="2022-08-10T00:46:58.497" v="2496" actId="1076"/>
          <ac:picMkLst>
            <pc:docMk/>
            <pc:sldMk cId="3511816753" sldId="335"/>
            <ac:picMk id="5" creationId="{C4B4752A-7FEE-4665-8F27-07EEB37C2929}"/>
          </ac:picMkLst>
        </pc:picChg>
        <pc:picChg chg="add mod">
          <ac:chgData name="Lally, Jessica - DOTI CA2290 Project Manager I" userId="335ca852-5c11-468b-ab21-590b369e23b0" providerId="ADAL" clId="{C1BC51E0-9508-4F36-A75B-D0579D403835}" dt="2022-08-10T00:50:01.083" v="2675" actId="1076"/>
          <ac:picMkLst>
            <pc:docMk/>
            <pc:sldMk cId="3511816753" sldId="335"/>
            <ac:picMk id="8" creationId="{52FFC9C0-EBFA-4BFC-BC87-F82BB71F9B60}"/>
          </ac:picMkLst>
        </pc:picChg>
      </pc:sldChg>
    </pc:docChg>
  </pc:docChgLst>
  <pc:docChgLst>
    <pc:chgData name="Lally, Jessica - DOTI CA2290 Project Manager I" userId="S::jessica.lally@denvergov.org::335ca852-5c11-468b-ab21-590b369e23b0" providerId="AD" clId="Web-{617B59E4-35BB-05DF-7F2B-2AEF335FC78B}"/>
    <pc:docChg chg="modSld">
      <pc:chgData name="Lally, Jessica - DOTI CA2290 Project Manager I" userId="S::jessica.lally@denvergov.org::335ca852-5c11-468b-ab21-590b369e23b0" providerId="AD" clId="Web-{617B59E4-35BB-05DF-7F2B-2AEF335FC78B}" dt="2022-08-10T00:57:32.671" v="1"/>
      <pc:docMkLst>
        <pc:docMk/>
      </pc:docMkLst>
      <pc:sldChg chg="modNotes">
        <pc:chgData name="Lally, Jessica - DOTI CA2290 Project Manager I" userId="S::jessica.lally@denvergov.org::335ca852-5c11-468b-ab21-590b369e23b0" providerId="AD" clId="Web-{617B59E4-35BB-05DF-7F2B-2AEF335FC78B}" dt="2022-08-10T00:57:29.515" v="0"/>
        <pc:sldMkLst>
          <pc:docMk/>
          <pc:sldMk cId="1528911031" sldId="259"/>
        </pc:sldMkLst>
      </pc:sldChg>
      <pc:sldChg chg="modNotes">
        <pc:chgData name="Lally, Jessica - DOTI CA2290 Project Manager I" userId="S::jessica.lally@denvergov.org::335ca852-5c11-468b-ab21-590b369e23b0" providerId="AD" clId="Web-{617B59E4-35BB-05DF-7F2B-2AEF335FC78B}" dt="2022-08-10T00:57:32.671" v="1"/>
        <pc:sldMkLst>
          <pc:docMk/>
          <pc:sldMk cId="3117951369" sldId="266"/>
        </pc:sldMkLst>
      </pc:sldChg>
    </pc:docChg>
  </pc:docChgLst>
  <pc:docChgLst>
    <pc:chgData name="Lally, Jessica - DOTI CA2290 Project Manager I" userId="S::jessica.lally@denvergov.org::335ca852-5c11-468b-ab21-590b369e23b0" providerId="AD" clId="Web-{42CB8A0B-8805-BFFF-5F9A-B22D7133B07C}"/>
    <pc:docChg chg="addSld delSld modSld addMainMaster modMainMaster">
      <pc:chgData name="Lally, Jessica - DOTI CA2290 Project Manager I" userId="S::jessica.lally@denvergov.org::335ca852-5c11-468b-ab21-590b369e23b0" providerId="AD" clId="Web-{42CB8A0B-8805-BFFF-5F9A-B22D7133B07C}" dt="2022-08-09T19:02:40.270" v="64" actId="1076"/>
      <pc:docMkLst>
        <pc:docMk/>
      </pc:docMkLst>
      <pc:sldChg chg="del">
        <pc:chgData name="Lally, Jessica - DOTI CA2290 Project Manager I" userId="S::jessica.lally@denvergov.org::335ca852-5c11-468b-ab21-590b369e23b0" providerId="AD" clId="Web-{42CB8A0B-8805-BFFF-5F9A-B22D7133B07C}" dt="2022-08-09T19:00:53.097" v="2"/>
        <pc:sldMkLst>
          <pc:docMk/>
          <pc:sldMk cId="109857222" sldId="256"/>
        </pc:sldMkLst>
      </pc:sldChg>
      <pc:sldChg chg="modSp add">
        <pc:chgData name="Lally, Jessica - DOTI CA2290 Project Manager I" userId="S::jessica.lally@denvergov.org::335ca852-5c11-468b-ab21-590b369e23b0" providerId="AD" clId="Web-{42CB8A0B-8805-BFFF-5F9A-B22D7133B07C}" dt="2022-08-09T19:01:31.691" v="48" actId="1076"/>
        <pc:sldMkLst>
          <pc:docMk/>
          <pc:sldMk cId="3076581468" sldId="257"/>
        </pc:sldMkLst>
        <pc:spChg chg="mod">
          <ac:chgData name="Lally, Jessica - DOTI CA2290 Project Manager I" userId="S::jessica.lally@denvergov.org::335ca852-5c11-468b-ab21-590b369e23b0" providerId="AD" clId="Web-{42CB8A0B-8805-BFFF-5F9A-B22D7133B07C}" dt="2022-08-09T19:01:31.691" v="48" actId="1076"/>
          <ac:spMkLst>
            <pc:docMk/>
            <pc:sldMk cId="3076581468" sldId="257"/>
            <ac:spMk id="2" creationId="{68654E21-56EB-4C5C-A7D4-12750903E156}"/>
          </ac:spMkLst>
        </pc:spChg>
      </pc:sldChg>
      <pc:sldChg chg="add">
        <pc:chgData name="Lally, Jessica - DOTI CA2290 Project Manager I" userId="S::jessica.lally@denvergov.org::335ca852-5c11-468b-ab21-590b369e23b0" providerId="AD" clId="Web-{42CB8A0B-8805-BFFF-5F9A-B22D7133B07C}" dt="2022-08-09T19:00:49.988" v="1"/>
        <pc:sldMkLst>
          <pc:docMk/>
          <pc:sldMk cId="273422956" sldId="258"/>
        </pc:sldMkLst>
      </pc:sldChg>
      <pc:sldChg chg="modSp add">
        <pc:chgData name="Lally, Jessica - DOTI CA2290 Project Manager I" userId="S::jessica.lally@denvergov.org::335ca852-5c11-468b-ab21-590b369e23b0" providerId="AD" clId="Web-{42CB8A0B-8805-BFFF-5F9A-B22D7133B07C}" dt="2022-08-09T19:02:40.270" v="64" actId="1076"/>
        <pc:sldMkLst>
          <pc:docMk/>
          <pc:sldMk cId="1528911031" sldId="259"/>
        </pc:sldMkLst>
        <pc:spChg chg="mod">
          <ac:chgData name="Lally, Jessica - DOTI CA2290 Project Manager I" userId="S::jessica.lally@denvergov.org::335ca852-5c11-468b-ab21-590b369e23b0" providerId="AD" clId="Web-{42CB8A0B-8805-BFFF-5F9A-B22D7133B07C}" dt="2022-08-09T19:02:37.848" v="63" actId="14100"/>
          <ac:spMkLst>
            <pc:docMk/>
            <pc:sldMk cId="1528911031" sldId="259"/>
            <ac:spMk id="4" creationId="{3AF9D744-8420-4F22-92EC-9B5D9D7071E4}"/>
          </ac:spMkLst>
        </pc:spChg>
        <pc:spChg chg="mod">
          <ac:chgData name="Lally, Jessica - DOTI CA2290 Project Manager I" userId="S::jessica.lally@denvergov.org::335ca852-5c11-468b-ab21-590b369e23b0" providerId="AD" clId="Web-{42CB8A0B-8805-BFFF-5F9A-B22D7133B07C}" dt="2022-08-09T19:02:40.270" v="64" actId="1076"/>
          <ac:spMkLst>
            <pc:docMk/>
            <pc:sldMk cId="1528911031" sldId="259"/>
            <ac:spMk id="6" creationId="{A1835A9F-B9C9-448D-AB85-11D5A5906414}"/>
          </ac:spMkLst>
        </pc:spChg>
      </pc:sldChg>
      <pc:sldMasterChg chg="add addSldLayout">
        <pc:chgData name="Lally, Jessica - DOTI CA2290 Project Manager I" userId="S::jessica.lally@denvergov.org::335ca852-5c11-468b-ab21-590b369e23b0" providerId="AD" clId="Web-{42CB8A0B-8805-BFFF-5F9A-B22D7133B07C}" dt="2022-08-09T19:00:37.003" v="0"/>
        <pc:sldMasterMkLst>
          <pc:docMk/>
          <pc:sldMasterMk cId="1059993277" sldId="2147483648"/>
        </pc:sldMasterMkLst>
        <pc:sldLayoutChg chg="add">
          <pc:chgData name="Lally, Jessica - DOTI CA2290 Project Manager I" userId="S::jessica.lally@denvergov.org::335ca852-5c11-468b-ab21-590b369e23b0" providerId="AD" clId="Web-{42CB8A0B-8805-BFFF-5F9A-B22D7133B07C}" dt="2022-08-09T19:00:37.003" v="0"/>
          <pc:sldLayoutMkLst>
            <pc:docMk/>
            <pc:sldMasterMk cId="1059993277" sldId="2147483648"/>
            <pc:sldLayoutMk cId="3103938715" sldId="2147483667"/>
          </pc:sldLayoutMkLst>
        </pc:sldLayoutChg>
        <pc:sldLayoutChg chg="add">
          <pc:chgData name="Lally, Jessica - DOTI CA2290 Project Manager I" userId="S::jessica.lally@denvergov.org::335ca852-5c11-468b-ab21-590b369e23b0" providerId="AD" clId="Web-{42CB8A0B-8805-BFFF-5F9A-B22D7133B07C}" dt="2022-08-09T19:00:37.003" v="0"/>
          <pc:sldLayoutMkLst>
            <pc:docMk/>
            <pc:sldMasterMk cId="1059993277" sldId="2147483648"/>
            <pc:sldLayoutMk cId="1178242324" sldId="2147483733"/>
          </pc:sldLayoutMkLst>
        </pc:sldLayoutChg>
        <pc:sldLayoutChg chg="add">
          <pc:chgData name="Lally, Jessica - DOTI CA2290 Project Manager I" userId="S::jessica.lally@denvergov.org::335ca852-5c11-468b-ab21-590b369e23b0" providerId="AD" clId="Web-{42CB8A0B-8805-BFFF-5F9A-B22D7133B07C}" dt="2022-08-09T19:00:37.003" v="0"/>
          <pc:sldLayoutMkLst>
            <pc:docMk/>
            <pc:sldMasterMk cId="1059993277" sldId="2147483648"/>
            <pc:sldLayoutMk cId="3838517763" sldId="2147483734"/>
          </pc:sldLayoutMkLst>
        </pc:sldLayoutChg>
        <pc:sldLayoutChg chg="add">
          <pc:chgData name="Lally, Jessica - DOTI CA2290 Project Manager I" userId="S::jessica.lally@denvergov.org::335ca852-5c11-468b-ab21-590b369e23b0" providerId="AD" clId="Web-{42CB8A0B-8805-BFFF-5F9A-B22D7133B07C}" dt="2022-08-09T19:00:37.003" v="0"/>
          <pc:sldLayoutMkLst>
            <pc:docMk/>
            <pc:sldMasterMk cId="1059993277" sldId="2147483648"/>
            <pc:sldLayoutMk cId="3315122707" sldId="2147483735"/>
          </pc:sldLayoutMkLst>
        </pc:sldLayoutChg>
        <pc:sldLayoutChg chg="add">
          <pc:chgData name="Lally, Jessica - DOTI CA2290 Project Manager I" userId="S::jessica.lally@denvergov.org::335ca852-5c11-468b-ab21-590b369e23b0" providerId="AD" clId="Web-{42CB8A0B-8805-BFFF-5F9A-B22D7133B07C}" dt="2022-08-09T19:00:37.003" v="0"/>
          <pc:sldLayoutMkLst>
            <pc:docMk/>
            <pc:sldMasterMk cId="1059993277" sldId="2147483648"/>
            <pc:sldLayoutMk cId="1558538800" sldId="2147483736"/>
          </pc:sldLayoutMkLst>
        </pc:sldLayoutChg>
        <pc:sldLayoutChg chg="add">
          <pc:chgData name="Lally, Jessica - DOTI CA2290 Project Manager I" userId="S::jessica.lally@denvergov.org::335ca852-5c11-468b-ab21-590b369e23b0" providerId="AD" clId="Web-{42CB8A0B-8805-BFFF-5F9A-B22D7133B07C}" dt="2022-08-09T19:00:37.003" v="0"/>
          <pc:sldLayoutMkLst>
            <pc:docMk/>
            <pc:sldMasterMk cId="1059993277" sldId="2147483648"/>
            <pc:sldLayoutMk cId="3023471787" sldId="2147483737"/>
          </pc:sldLayoutMkLst>
        </pc:sldLayoutChg>
        <pc:sldLayoutChg chg="add">
          <pc:chgData name="Lally, Jessica - DOTI CA2290 Project Manager I" userId="S::jessica.lally@denvergov.org::335ca852-5c11-468b-ab21-590b369e23b0" providerId="AD" clId="Web-{42CB8A0B-8805-BFFF-5F9A-B22D7133B07C}" dt="2022-08-09T19:00:37.003" v="0"/>
          <pc:sldLayoutMkLst>
            <pc:docMk/>
            <pc:sldMasterMk cId="1059993277" sldId="2147483648"/>
            <pc:sldLayoutMk cId="2357044329" sldId="2147483738"/>
          </pc:sldLayoutMkLst>
        </pc:sldLayoutChg>
        <pc:sldLayoutChg chg="add">
          <pc:chgData name="Lally, Jessica - DOTI CA2290 Project Manager I" userId="S::jessica.lally@denvergov.org::335ca852-5c11-468b-ab21-590b369e23b0" providerId="AD" clId="Web-{42CB8A0B-8805-BFFF-5F9A-B22D7133B07C}" dt="2022-08-09T19:00:37.003" v="0"/>
          <pc:sldLayoutMkLst>
            <pc:docMk/>
            <pc:sldMasterMk cId="1059993277" sldId="2147483648"/>
            <pc:sldLayoutMk cId="246352512" sldId="2147483739"/>
          </pc:sldLayoutMkLst>
        </pc:sldLayoutChg>
        <pc:sldLayoutChg chg="add">
          <pc:chgData name="Lally, Jessica - DOTI CA2290 Project Manager I" userId="S::jessica.lally@denvergov.org::335ca852-5c11-468b-ab21-590b369e23b0" providerId="AD" clId="Web-{42CB8A0B-8805-BFFF-5F9A-B22D7133B07C}" dt="2022-08-09T19:00:37.003" v="0"/>
          <pc:sldLayoutMkLst>
            <pc:docMk/>
            <pc:sldMasterMk cId="1059993277" sldId="2147483648"/>
            <pc:sldLayoutMk cId="3230569127" sldId="2147483740"/>
          </pc:sldLayoutMkLst>
        </pc:sldLayoutChg>
        <pc:sldLayoutChg chg="add">
          <pc:chgData name="Lally, Jessica - DOTI CA2290 Project Manager I" userId="S::jessica.lally@denvergov.org::335ca852-5c11-468b-ab21-590b369e23b0" providerId="AD" clId="Web-{42CB8A0B-8805-BFFF-5F9A-B22D7133B07C}" dt="2022-08-09T19:00:37.003" v="0"/>
          <pc:sldLayoutMkLst>
            <pc:docMk/>
            <pc:sldMasterMk cId="1059993277" sldId="2147483648"/>
            <pc:sldLayoutMk cId="1429089677" sldId="2147483741"/>
          </pc:sldLayoutMkLst>
        </pc:sldLayoutChg>
        <pc:sldLayoutChg chg="add">
          <pc:chgData name="Lally, Jessica - DOTI CA2290 Project Manager I" userId="S::jessica.lally@denvergov.org::335ca852-5c11-468b-ab21-590b369e23b0" providerId="AD" clId="Web-{42CB8A0B-8805-BFFF-5F9A-B22D7133B07C}" dt="2022-08-09T19:00:37.003" v="0"/>
          <pc:sldLayoutMkLst>
            <pc:docMk/>
            <pc:sldMasterMk cId="1059993277" sldId="2147483648"/>
            <pc:sldLayoutMk cId="4180439079" sldId="2147483742"/>
          </pc:sldLayoutMkLst>
        </pc:sldLayoutChg>
      </pc:sldMasterChg>
      <pc:sldMasterChg chg="modSldLayout">
        <pc:chgData name="Lally, Jessica - DOTI CA2290 Project Manager I" userId="S::jessica.lally@denvergov.org::335ca852-5c11-468b-ab21-590b369e23b0" providerId="AD" clId="Web-{42CB8A0B-8805-BFFF-5F9A-B22D7133B07C}" dt="2022-08-09T19:00:37.003" v="0"/>
        <pc:sldMasterMkLst>
          <pc:docMk/>
          <pc:sldMasterMk cId="2460954070" sldId="2147483660"/>
        </pc:sldMasterMkLst>
        <pc:sldLayoutChg chg="replId">
          <pc:chgData name="Lally, Jessica - DOTI CA2290 Project Manager I" userId="S::jessica.lally@denvergov.org::335ca852-5c11-468b-ab21-590b369e23b0" providerId="AD" clId="Web-{42CB8A0B-8805-BFFF-5F9A-B22D7133B07C}" dt="2022-08-09T19:00:37.003" v="0"/>
          <pc:sldLayoutMkLst>
            <pc:docMk/>
            <pc:sldMasterMk cId="2460954070" sldId="2147483660"/>
            <pc:sldLayoutMk cId="3146388984" sldId="214748374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9E35D-13CB-4E8D-8791-3AA680B6C5F4}" type="datetimeFigureOut"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C29C0-673B-47B7-A4C8-E862E5B2D3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5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BB2D2-69F8-4390-AFAD-742E2E0789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853DA-3390-481D-AEA6-15BC12F92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5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BB2D2-69F8-4390-AFAD-742E2E078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116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BB2D2-69F8-4390-AFAD-742E2E0789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08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BB2D2-69F8-4390-AFAD-742E2E078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997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services that the fees pay for. As I mentioned before, weekly recycling and compost service for everyone are new. These are also all of the other things that the fees pay for to keep Solid Waste running.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BB2D2-69F8-4390-AFAD-742E2E078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202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BB2D2-69F8-4390-AFAD-742E2E078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184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BB2D2-69F8-4390-AFAD-742E2E078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4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itle 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F27D27-E48E-43E0-B1B9-0D8DED86A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9425"/>
            <a:ext cx="12192000" cy="561975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4" name="Picture 3" descr="ConnectWithUs_Navy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313E4B-D6DA-43C8-84D8-D6C892D1EE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  <p:pic>
        <p:nvPicPr>
          <p:cNvPr id="18" name="Picture 17" descr="HeaderBar_BlueRedYellow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52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F3D82D0-44DE-4E69-9DE6-988BF2BC9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164" y="2493275"/>
            <a:ext cx="9525673" cy="1549399"/>
          </a:xfrm>
          <a:solidFill>
            <a:schemeClr val="bg1">
              <a:alpha val="55000"/>
            </a:schemeClr>
          </a:solidFill>
        </p:spPr>
        <p:txBody>
          <a:bodyPr>
            <a:noAutofit/>
          </a:bodyPr>
          <a:lstStyle>
            <a:lvl1pPr algn="l">
              <a:defRPr sz="5867">
                <a:solidFill>
                  <a:srgbClr val="002D56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B19EE1D-07BC-4309-BE3C-7FE3A3988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162" y="4042673"/>
            <a:ext cx="9525673" cy="857251"/>
          </a:xfrm>
          <a:solidFill>
            <a:schemeClr val="bg1">
              <a:alpha val="55000"/>
            </a:schemeClr>
          </a:solidFill>
        </p:spPr>
        <p:txBody>
          <a:bodyPr>
            <a:normAutofit/>
          </a:bodyPr>
          <a:lstStyle>
            <a:lvl1pPr marL="0" indent="0" algn="l">
              <a:buNone/>
              <a:defRPr sz="2933">
                <a:solidFill>
                  <a:schemeClr val="bg2">
                    <a:lumMod val="25000"/>
                  </a:schemeClr>
                </a:solidFill>
                <a:latin typeface="Franklin Gothic Book"/>
                <a:cs typeface="Franklin Gothic Boo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393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ransition Slide and Conten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quarter" idx="17"/>
          </p:nvPr>
        </p:nvSpPr>
        <p:spPr>
          <a:xfrm>
            <a:off x="7146375" y="278851"/>
            <a:ext cx="4567767" cy="51134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990551" indent="-380982"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25000"/>
                  </a:schemeClr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Picture 12" descr="ThinShearedLines_BlueRedYellow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7033" y="3826478"/>
            <a:ext cx="6096000" cy="105977"/>
          </a:xfrm>
          <a:prstGeom prst="rect">
            <a:avLst/>
          </a:prstGeom>
        </p:spPr>
      </p:pic>
      <p:sp>
        <p:nvSpPr>
          <p:cNvPr id="19" name="Title 1"/>
          <p:cNvSpPr>
            <a:spLocks noGrp="1" noChangeAspect="1"/>
          </p:cNvSpPr>
          <p:nvPr>
            <p:ph type="title"/>
          </p:nvPr>
        </p:nvSpPr>
        <p:spPr>
          <a:xfrm>
            <a:off x="817033" y="2214881"/>
            <a:ext cx="6096000" cy="1537823"/>
          </a:xfrm>
        </p:spPr>
        <p:txBody>
          <a:bodyPr>
            <a:normAutofit/>
          </a:bodyPr>
          <a:lstStyle>
            <a:lvl1pPr algn="l">
              <a:defRPr sz="5067" baseline="0">
                <a:solidFill>
                  <a:schemeClr val="accent2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"/>
          <p:cNvSpPr>
            <a:spLocks noGrp="1" noChangeAspect="1"/>
          </p:cNvSpPr>
          <p:nvPr>
            <p:ph type="body" sz="quarter" idx="14"/>
            <p:custDataLst>
              <p:tags r:id="rId1"/>
            </p:custDataLst>
          </p:nvPr>
        </p:nvSpPr>
        <p:spPr>
          <a:xfrm>
            <a:off x="817033" y="4650614"/>
            <a:ext cx="6096000" cy="741637"/>
          </a:xfrm>
        </p:spPr>
        <p:txBody>
          <a:bodyPr>
            <a:normAutofit/>
          </a:bodyPr>
          <a:lstStyle>
            <a:lvl1pPr marL="0" indent="0">
              <a:buNone/>
              <a:defRPr sz="2933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Text Placeholder 2"/>
          <p:cNvSpPr>
            <a:spLocks noGrp="1" noChangeAspect="1"/>
          </p:cNvSpPr>
          <p:nvPr>
            <p:ph type="body" sz="quarter" idx="16"/>
            <p:custDataLst>
              <p:tags r:id="rId2"/>
            </p:custDataLst>
          </p:nvPr>
        </p:nvSpPr>
        <p:spPr>
          <a:xfrm>
            <a:off x="817033" y="4011322"/>
            <a:ext cx="6096000" cy="565517"/>
          </a:xfrm>
        </p:spPr>
        <p:txBody>
          <a:bodyPr>
            <a:noAutofit/>
          </a:bodyPr>
          <a:lstStyle>
            <a:lvl1pPr marL="0" indent="0">
              <a:buNone/>
              <a:defRPr sz="2933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6FA93A-918D-4707-BC80-B387CAFF740F}"/>
              </a:ext>
            </a:extLst>
          </p:cNvPr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6" name="Picture 15" descr="ConnectWithUs_NavyWhite.png">
            <a:extLst>
              <a:ext uri="{FF2B5EF4-FFF2-40B4-BE49-F238E27FC236}">
                <a16:creationId xmlns:a16="http://schemas.microsoft.com/office/drawing/2014/main" id="{F02B99A7-19D9-4A39-A384-0780A1EB31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E6AD28-ECEC-48CF-BDD5-D40F55BA531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8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ouble Conten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61581" y="458410"/>
            <a:ext cx="10925544" cy="1085911"/>
          </a:xfrm>
        </p:spPr>
        <p:txBody>
          <a:bodyPr>
            <a:normAutofit/>
          </a:bodyPr>
          <a:lstStyle>
            <a:lvl1pPr algn="ctr">
              <a:defRPr sz="5067" baseline="0">
                <a:solidFill>
                  <a:srgbClr val="D9531E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661582" y="1663911"/>
            <a:ext cx="5315885" cy="391393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1pPr>
            <a:lvl2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2pPr>
            <a:lvl3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3pPr>
            <a:lvl4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4pPr>
            <a:lvl5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214533" y="1663911"/>
            <a:ext cx="5372592" cy="391393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1pPr>
            <a:lvl2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2pPr>
            <a:lvl3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3pPr>
            <a:lvl4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4pPr>
            <a:lvl5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pic>
        <p:nvPicPr>
          <p:cNvPr id="20" name="Picture 19" descr="ThinShearedLines_BlueRedYell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933"/>
            <a:ext cx="12192000" cy="1056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6B42E15-C8CE-46A9-B2DC-E899194611F8}"/>
              </a:ext>
            </a:extLst>
          </p:cNvPr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3" name="Picture 12" descr="ConnectWithUs_NavyWhite.png">
            <a:extLst>
              <a:ext uri="{FF2B5EF4-FFF2-40B4-BE49-F238E27FC236}">
                <a16:creationId xmlns:a16="http://schemas.microsoft.com/office/drawing/2014/main" id="{1B4C6B4D-8C27-4872-97CD-1AAC3B7E68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E2CABD-4C91-4262-9880-5582BF259D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39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itle 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F27D27-E48E-43E0-B1B9-0D8DED86A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9425"/>
            <a:ext cx="12192000" cy="561975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 descr="ConnectWithUs_Navy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313E4B-D6DA-43C8-84D8-D6C892D1EE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  <p:pic>
        <p:nvPicPr>
          <p:cNvPr id="18" name="Picture 17" descr="HeaderBar_BlueRedYellow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52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F3D82D0-44DE-4E69-9DE6-988BF2BC9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164" y="2493275"/>
            <a:ext cx="9525673" cy="1549399"/>
          </a:xfrm>
          <a:solidFill>
            <a:schemeClr val="bg1">
              <a:alpha val="55000"/>
            </a:schemeClr>
          </a:solidFill>
        </p:spPr>
        <p:txBody>
          <a:bodyPr>
            <a:noAutofit/>
          </a:bodyPr>
          <a:lstStyle>
            <a:lvl1pPr algn="l">
              <a:defRPr sz="5867">
                <a:solidFill>
                  <a:srgbClr val="002D56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B19EE1D-07BC-4309-BE3C-7FE3A3988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162" y="4042673"/>
            <a:ext cx="9525673" cy="857251"/>
          </a:xfrm>
          <a:solidFill>
            <a:schemeClr val="bg1">
              <a:alpha val="55000"/>
            </a:schemeClr>
          </a:solidFill>
        </p:spPr>
        <p:txBody>
          <a:bodyPr>
            <a:normAutofit/>
          </a:bodyPr>
          <a:lstStyle>
            <a:lvl1pPr marL="0" indent="0" algn="l">
              <a:buNone/>
              <a:defRPr sz="2933">
                <a:solidFill>
                  <a:schemeClr val="bg2">
                    <a:lumMod val="25000"/>
                  </a:schemeClr>
                </a:solidFill>
                <a:latin typeface="Franklin Gothic Book"/>
                <a:cs typeface="Franklin Gothic Boo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5811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F27D27-E48E-43E0-B1B9-0D8DED86A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9424"/>
            <a:ext cx="12192000" cy="561974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 descr="ConnectWithUs_Navy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313E4B-D6DA-43C8-84D8-D6C892D1EE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  <p:pic>
        <p:nvPicPr>
          <p:cNvPr id="18" name="Picture 17" descr="HeaderBar_BlueRedYellow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52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080CB1A-3463-4513-AE73-FF9CDEA86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164" y="2493275"/>
            <a:ext cx="9525673" cy="1549399"/>
          </a:xfrm>
          <a:solidFill>
            <a:schemeClr val="bg1">
              <a:alpha val="55000"/>
            </a:schemeClr>
          </a:solidFill>
        </p:spPr>
        <p:txBody>
          <a:bodyPr>
            <a:noAutofit/>
          </a:bodyPr>
          <a:lstStyle>
            <a:lvl1pPr algn="l">
              <a:defRPr sz="5867">
                <a:solidFill>
                  <a:srgbClr val="002D56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E8C5E5D-1523-4264-A7B5-4E37FCD22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162" y="4042673"/>
            <a:ext cx="9525673" cy="857251"/>
          </a:xfrm>
          <a:solidFill>
            <a:schemeClr val="bg1">
              <a:alpha val="55000"/>
            </a:schemeClr>
          </a:solidFill>
        </p:spPr>
        <p:txBody>
          <a:bodyPr>
            <a:normAutofit/>
          </a:bodyPr>
          <a:lstStyle>
            <a:lvl1pPr marL="0" indent="0" algn="l">
              <a:buNone/>
              <a:defRPr sz="2933">
                <a:solidFill>
                  <a:schemeClr val="bg2">
                    <a:lumMod val="25000"/>
                  </a:schemeClr>
                </a:solidFill>
                <a:latin typeface="Franklin Gothic Book"/>
                <a:cs typeface="Franklin Gothic Boo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9119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F27D27-E48E-43E0-B1B9-0D8DED86A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89424"/>
            <a:ext cx="12191997" cy="561974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 descr="ConnectWithUs_Navy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313E4B-D6DA-43C8-84D8-D6C892D1EE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  <p:pic>
        <p:nvPicPr>
          <p:cNvPr id="18" name="Picture 17" descr="HeaderBar_BlueRedYellow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52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B4AA0F9-2F81-4096-9A43-7F1FCEE38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164" y="2493275"/>
            <a:ext cx="9525673" cy="1549399"/>
          </a:xfrm>
          <a:solidFill>
            <a:schemeClr val="bg1">
              <a:alpha val="55000"/>
            </a:schemeClr>
          </a:solidFill>
        </p:spPr>
        <p:txBody>
          <a:bodyPr>
            <a:noAutofit/>
          </a:bodyPr>
          <a:lstStyle>
            <a:lvl1pPr algn="l">
              <a:defRPr sz="5867">
                <a:solidFill>
                  <a:srgbClr val="002D56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390E38B-13B7-4967-BAAB-5CB3282DB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162" y="4042673"/>
            <a:ext cx="9525673" cy="857251"/>
          </a:xfrm>
          <a:solidFill>
            <a:schemeClr val="bg1">
              <a:alpha val="55000"/>
            </a:schemeClr>
          </a:solidFill>
        </p:spPr>
        <p:txBody>
          <a:bodyPr>
            <a:normAutofit/>
          </a:bodyPr>
          <a:lstStyle>
            <a:lvl1pPr marL="0" indent="0" algn="l">
              <a:buNone/>
              <a:defRPr sz="2933">
                <a:solidFill>
                  <a:schemeClr val="bg2">
                    <a:lumMod val="25000"/>
                  </a:schemeClr>
                </a:solidFill>
                <a:latin typeface="Franklin Gothic Book"/>
                <a:cs typeface="Franklin Gothic Boo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737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itle and Conten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507" y="613876"/>
            <a:ext cx="10613656" cy="1176013"/>
          </a:xfrm>
        </p:spPr>
        <p:txBody>
          <a:bodyPr>
            <a:normAutofit/>
          </a:bodyPr>
          <a:lstStyle>
            <a:lvl1pPr algn="l">
              <a:defRPr sz="5067" baseline="0">
                <a:solidFill>
                  <a:srgbClr val="D9531E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ThinShearedLines_BlueRedYell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12192000" cy="1056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FE7418-4BC3-42CE-B1F9-0AC03237B04C}"/>
              </a:ext>
            </a:extLst>
          </p:cNvPr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 descr="ConnectWithUs_NavyWhite.png">
            <a:extLst>
              <a:ext uri="{FF2B5EF4-FFF2-40B4-BE49-F238E27FC236}">
                <a16:creationId xmlns:a16="http://schemas.microsoft.com/office/drawing/2014/main" id="{FDCBDFA2-0C42-439C-A8D6-A2FCC1D7AC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444C33-53BA-4FF3-8016-EC1E3AAD29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18A12-D8AB-4CDC-957F-2B1C1F089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9951" y="1866901"/>
            <a:ext cx="10612967" cy="3917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769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hree Content Categor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 noChangeAspect="1"/>
          </p:cNvSpPr>
          <p:nvPr>
            <p:ph type="title"/>
          </p:nvPr>
        </p:nvSpPr>
        <p:spPr>
          <a:xfrm>
            <a:off x="178888" y="410547"/>
            <a:ext cx="5931125" cy="1720851"/>
          </a:xfrm>
          <a:noFill/>
        </p:spPr>
        <p:txBody>
          <a:bodyPr>
            <a:normAutofit/>
          </a:bodyPr>
          <a:lstStyle>
            <a:lvl1pPr algn="l">
              <a:defRPr sz="5067" baseline="0">
                <a:solidFill>
                  <a:schemeClr val="accent2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 noChangeAspect="1"/>
          </p:cNvSpPr>
          <p:nvPr>
            <p:ph idx="1"/>
          </p:nvPr>
        </p:nvSpPr>
        <p:spPr>
          <a:xfrm>
            <a:off x="6341533" y="410549"/>
            <a:ext cx="5668288" cy="5449377"/>
          </a:xfrm>
        </p:spPr>
        <p:txBody>
          <a:bodyPr>
            <a:normAutofit/>
          </a:bodyPr>
          <a:lstStyle>
            <a:lvl1pPr marL="457177" indent="-457177">
              <a:spcBef>
                <a:spcPts val="0"/>
              </a:spcBef>
              <a:buFont typeface="Arial" panose="020B0604020202020204" pitchFamily="34" charset="0"/>
              <a:buChar char="•"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1pPr>
            <a:lvl2pPr marL="457177" indent="-457177">
              <a:spcBef>
                <a:spcPts val="0"/>
              </a:spcBef>
              <a:buFont typeface="Arial" panose="020B0604020202020204" pitchFamily="34" charset="0"/>
              <a:buChar char="•"/>
              <a:defRPr sz="2933" baseline="0">
                <a:solidFill>
                  <a:schemeClr val="tx1"/>
                </a:solidFill>
                <a:latin typeface="Franklin Gothic Book"/>
              </a:defRPr>
            </a:lvl2pPr>
            <a:lvl3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tx1"/>
                </a:solidFill>
                <a:latin typeface="Franklin Gothic Book"/>
              </a:defRPr>
            </a:lvl3pPr>
            <a:lvl4pPr marL="910121" indent="-457177">
              <a:spcBef>
                <a:spcPts val="0"/>
              </a:spcBef>
              <a:buFont typeface="Arial" panose="020B0604020202020204" pitchFamily="34" charset="0"/>
              <a:buChar char="•"/>
              <a:defRPr sz="2667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4pPr>
            <a:lvl5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tx1"/>
                </a:solidFill>
                <a:latin typeface="Franklin Gothic Book"/>
              </a:defRPr>
            </a:lvl5pPr>
            <a:lvl6pPr marL="1219139" indent="-304784">
              <a:defRPr sz="24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3"/>
            <a:r>
              <a:rPr lang="en-US"/>
              <a:t>Second level</a:t>
            </a:r>
          </a:p>
          <a:p>
            <a:pPr lvl="5"/>
            <a:r>
              <a:rPr lang="en-US"/>
              <a:t>Third level</a:t>
            </a:r>
          </a:p>
        </p:txBody>
      </p:sp>
      <p:sp>
        <p:nvSpPr>
          <p:cNvPr id="10" name="Text Placeholder 32"/>
          <p:cNvSpPr>
            <a:spLocks noGrp="1"/>
          </p:cNvSpPr>
          <p:nvPr>
            <p:ph type="body" sz="quarter" idx="26"/>
          </p:nvPr>
        </p:nvSpPr>
        <p:spPr>
          <a:xfrm>
            <a:off x="431800" y="2395290"/>
            <a:ext cx="5678213" cy="92240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380982" indent="-380982">
              <a:buFont typeface="Arial" panose="020B0604020202020204" pitchFamily="34" charset="0"/>
              <a:buChar char="•"/>
              <a:defRPr sz="1867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Rectangle 11"/>
          <p:cNvSpPr>
            <a:spLocks/>
          </p:cNvSpPr>
          <p:nvPr userDrawn="1"/>
        </p:nvSpPr>
        <p:spPr>
          <a:xfrm>
            <a:off x="186209" y="2403296"/>
            <a:ext cx="60959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27"/>
          </p:nvPr>
        </p:nvSpPr>
        <p:spPr>
          <a:xfrm>
            <a:off x="431800" y="3597021"/>
            <a:ext cx="5678213" cy="913408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380982" indent="-380982">
              <a:buFont typeface="Arial" panose="020B0604020202020204" pitchFamily="34" charset="0"/>
              <a:buChar char="•"/>
              <a:defRPr sz="1867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Rectangle 13"/>
          <p:cNvSpPr>
            <a:spLocks/>
          </p:cNvSpPr>
          <p:nvPr userDrawn="1"/>
        </p:nvSpPr>
        <p:spPr>
          <a:xfrm>
            <a:off x="186207" y="3596029"/>
            <a:ext cx="60959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8"/>
          </p:nvPr>
        </p:nvSpPr>
        <p:spPr>
          <a:xfrm>
            <a:off x="431800" y="4790784"/>
            <a:ext cx="5678213" cy="912379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457177" indent="-457177">
              <a:buFont typeface="Arial" panose="020B0604020202020204" pitchFamily="34" charset="0"/>
              <a:buChar char="•"/>
              <a:defRPr sz="1867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186206" y="4788763"/>
            <a:ext cx="60959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1" name="Picture 20" descr="ThinShearedLines_BlueRedYell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933"/>
            <a:ext cx="12192000" cy="10566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4385B1E-F25C-4C10-89BA-9280430F8115}"/>
              </a:ext>
            </a:extLst>
          </p:cNvPr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2" name="Picture 21" descr="ConnectWithUs_NavyWhite.png">
            <a:extLst>
              <a:ext uri="{FF2B5EF4-FFF2-40B4-BE49-F238E27FC236}">
                <a16:creationId xmlns:a16="http://schemas.microsoft.com/office/drawing/2014/main" id="{077B6C2A-DBE2-4850-BA3F-C11FC4BD1F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3FD39B-4915-42ED-8EF4-BB395DA198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2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itle and Conten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80878" y="1238103"/>
            <a:ext cx="3906900" cy="2509344"/>
          </a:xfrm>
        </p:spPr>
        <p:txBody>
          <a:bodyPr>
            <a:normAutofit/>
          </a:bodyPr>
          <a:lstStyle>
            <a:lvl1pPr algn="ctr">
              <a:defRPr sz="2933" baseline="0">
                <a:solidFill>
                  <a:schemeClr val="accent2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9640" y="548169"/>
            <a:ext cx="4893137" cy="3790031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9339" y="4627760"/>
            <a:ext cx="4973437" cy="1110637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sub master text styles</a:t>
            </a:r>
          </a:p>
        </p:txBody>
      </p:sp>
      <p:pic>
        <p:nvPicPr>
          <p:cNvPr id="13" name="Picture 12" descr="ThinShearedLines_BlueRedYell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9" y="4456635"/>
            <a:ext cx="4973437" cy="113396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 noChangeAspect="1"/>
          </p:cNvSpPr>
          <p:nvPr>
            <p:ph idx="1"/>
          </p:nvPr>
        </p:nvSpPr>
        <p:spPr>
          <a:xfrm>
            <a:off x="5784113" y="623882"/>
            <a:ext cx="6098249" cy="5114516"/>
          </a:xfrm>
        </p:spPr>
        <p:txBody>
          <a:bodyPr>
            <a:normAutofit/>
          </a:bodyPr>
          <a:lstStyle>
            <a:lvl1pPr marL="457177" indent="-457177">
              <a:spcBef>
                <a:spcPts val="0"/>
              </a:spcBef>
              <a:buFont typeface="Arial" panose="020B0604020202020204" pitchFamily="34" charset="0"/>
              <a:buChar char="•"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1pPr>
            <a:lvl2pPr marL="457177" indent="-457177">
              <a:spcBef>
                <a:spcPts val="0"/>
              </a:spcBef>
              <a:buFont typeface="Arial" panose="020B0604020202020204" pitchFamily="34" charset="0"/>
              <a:buChar char="•"/>
              <a:defRPr sz="2933" baseline="0">
                <a:solidFill>
                  <a:schemeClr val="tx1"/>
                </a:solidFill>
                <a:latin typeface="Franklin Gothic Book"/>
              </a:defRPr>
            </a:lvl2pPr>
            <a:lvl3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tx1"/>
                </a:solidFill>
                <a:latin typeface="Franklin Gothic Book"/>
              </a:defRPr>
            </a:lvl3pPr>
            <a:lvl4pPr marL="910121" indent="-457177">
              <a:spcBef>
                <a:spcPts val="0"/>
              </a:spcBef>
              <a:buFont typeface="Arial" panose="020B0604020202020204" pitchFamily="34" charset="0"/>
              <a:buChar char="•"/>
              <a:defRPr sz="2667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4pPr>
            <a:lvl5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tx1"/>
                </a:solidFill>
                <a:latin typeface="Franklin Gothic Book"/>
              </a:defRPr>
            </a:lvl5pPr>
            <a:lvl6pPr marL="1219139" indent="-304784">
              <a:defRPr sz="24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3"/>
            <a:r>
              <a:rPr lang="en-US"/>
              <a:t>Second level</a:t>
            </a:r>
          </a:p>
          <a:p>
            <a:pPr lvl="5"/>
            <a:r>
              <a:rPr lang="en-US"/>
              <a:t>Third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C80A23-E71A-4560-ABF3-FD947B2BB5B4}"/>
              </a:ext>
            </a:extLst>
          </p:cNvPr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5" name="Picture 14" descr="ConnectWithUs_NavyWhite.png">
            <a:extLst>
              <a:ext uri="{FF2B5EF4-FFF2-40B4-BE49-F238E27FC236}">
                <a16:creationId xmlns:a16="http://schemas.microsoft.com/office/drawing/2014/main" id="{56043A2E-28E1-4E01-8F50-E7731A445D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C1304D-8076-499A-B069-D7CB1E6BA7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7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Five Content Categor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 noChangeAspect="1"/>
          </p:cNvSpPr>
          <p:nvPr>
            <p:ph type="title"/>
          </p:nvPr>
        </p:nvSpPr>
        <p:spPr>
          <a:xfrm>
            <a:off x="178888" y="410547"/>
            <a:ext cx="5931125" cy="1720851"/>
          </a:xfrm>
          <a:noFill/>
        </p:spPr>
        <p:txBody>
          <a:bodyPr>
            <a:normAutofit/>
          </a:bodyPr>
          <a:lstStyle>
            <a:lvl1pPr algn="l">
              <a:defRPr sz="5067" baseline="0">
                <a:solidFill>
                  <a:schemeClr val="accent2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 noChangeAspect="1"/>
          </p:cNvSpPr>
          <p:nvPr>
            <p:ph idx="1"/>
          </p:nvPr>
        </p:nvSpPr>
        <p:spPr>
          <a:xfrm>
            <a:off x="6341533" y="410549"/>
            <a:ext cx="5668288" cy="5449377"/>
          </a:xfrm>
        </p:spPr>
        <p:txBody>
          <a:bodyPr>
            <a:normAutofit/>
          </a:bodyPr>
          <a:lstStyle>
            <a:lvl1pPr marL="457177" indent="-457177">
              <a:spcBef>
                <a:spcPts val="0"/>
              </a:spcBef>
              <a:buFont typeface="Arial" panose="020B0604020202020204" pitchFamily="34" charset="0"/>
              <a:buChar char="•"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1pPr>
            <a:lvl2pPr marL="457177" indent="-457177">
              <a:spcBef>
                <a:spcPts val="0"/>
              </a:spcBef>
              <a:buFont typeface="Arial" panose="020B0604020202020204" pitchFamily="34" charset="0"/>
              <a:buChar char="•"/>
              <a:defRPr sz="2933" baseline="0">
                <a:solidFill>
                  <a:schemeClr val="tx1"/>
                </a:solidFill>
                <a:latin typeface="Franklin Gothic Book"/>
              </a:defRPr>
            </a:lvl2pPr>
            <a:lvl3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tx1"/>
                </a:solidFill>
                <a:latin typeface="Franklin Gothic Book"/>
              </a:defRPr>
            </a:lvl3pPr>
            <a:lvl4pPr marL="910121" indent="-457177">
              <a:spcBef>
                <a:spcPts val="0"/>
              </a:spcBef>
              <a:buFont typeface="Arial" panose="020B0604020202020204" pitchFamily="34" charset="0"/>
              <a:buChar char="•"/>
              <a:defRPr sz="2667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4pPr>
            <a:lvl5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tx1"/>
                </a:solidFill>
                <a:latin typeface="Franklin Gothic Book"/>
              </a:defRPr>
            </a:lvl5pPr>
            <a:lvl6pPr marL="1219139" indent="-304784">
              <a:defRPr sz="24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3"/>
            <a:r>
              <a:rPr lang="en-US"/>
              <a:t>Second level</a:t>
            </a:r>
          </a:p>
          <a:p>
            <a:pPr lvl="5"/>
            <a:r>
              <a:rPr lang="en-US"/>
              <a:t>Third level</a:t>
            </a:r>
          </a:p>
        </p:txBody>
      </p:sp>
      <p:sp>
        <p:nvSpPr>
          <p:cNvPr id="10" name="Text Placeholder 32"/>
          <p:cNvSpPr>
            <a:spLocks noGrp="1"/>
          </p:cNvSpPr>
          <p:nvPr>
            <p:ph type="body" sz="quarter" idx="26"/>
          </p:nvPr>
        </p:nvSpPr>
        <p:spPr>
          <a:xfrm>
            <a:off x="431800" y="2248481"/>
            <a:ext cx="5678213" cy="721732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380982" indent="-380982">
              <a:buFont typeface="Arial" panose="020B0604020202020204" pitchFamily="34" charset="0"/>
              <a:buChar char="•"/>
              <a:defRPr sz="1867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Rectangle 11"/>
          <p:cNvSpPr>
            <a:spLocks/>
          </p:cNvSpPr>
          <p:nvPr userDrawn="1"/>
        </p:nvSpPr>
        <p:spPr>
          <a:xfrm>
            <a:off x="186209" y="2248480"/>
            <a:ext cx="60959" cy="73152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27"/>
          </p:nvPr>
        </p:nvSpPr>
        <p:spPr>
          <a:xfrm>
            <a:off x="431800" y="3203811"/>
            <a:ext cx="5678213" cy="73509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380982" indent="-380982">
              <a:buFont typeface="Arial" panose="020B0604020202020204" pitchFamily="34" charset="0"/>
              <a:buChar char="•"/>
              <a:defRPr sz="1867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Rectangle 13"/>
          <p:cNvSpPr>
            <a:spLocks/>
          </p:cNvSpPr>
          <p:nvPr userDrawn="1"/>
        </p:nvSpPr>
        <p:spPr>
          <a:xfrm>
            <a:off x="186207" y="3207388"/>
            <a:ext cx="60959" cy="73152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8"/>
          </p:nvPr>
        </p:nvSpPr>
        <p:spPr>
          <a:xfrm>
            <a:off x="431800" y="4166296"/>
            <a:ext cx="5678213" cy="73152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457177" indent="-457177">
              <a:buFont typeface="Arial" panose="020B0604020202020204" pitchFamily="34" charset="0"/>
              <a:buChar char="•"/>
              <a:defRPr sz="1867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186206" y="4166296"/>
            <a:ext cx="60959" cy="73152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 Placeholder 32"/>
          <p:cNvSpPr>
            <a:spLocks noGrp="1"/>
          </p:cNvSpPr>
          <p:nvPr>
            <p:ph type="body" sz="quarter" idx="29"/>
          </p:nvPr>
        </p:nvSpPr>
        <p:spPr>
          <a:xfrm>
            <a:off x="431800" y="5131415"/>
            <a:ext cx="5678213" cy="728511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457177" indent="-457177">
              <a:buFont typeface="Arial" panose="020B0604020202020204" pitchFamily="34" charset="0"/>
              <a:buChar char="•"/>
              <a:defRPr sz="1867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Rectangle 19"/>
          <p:cNvSpPr>
            <a:spLocks/>
          </p:cNvSpPr>
          <p:nvPr userDrawn="1"/>
        </p:nvSpPr>
        <p:spPr>
          <a:xfrm>
            <a:off x="178889" y="5128405"/>
            <a:ext cx="60959" cy="73152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1" name="Picture 20" descr="ThinShearedLines_BlueRedYell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933"/>
            <a:ext cx="12192000" cy="10566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BA40543-9554-44B5-B15F-D22F3DC2C1DD}"/>
              </a:ext>
            </a:extLst>
          </p:cNvPr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5" name="Picture 24" descr="ConnectWithUs_NavyWhite.png">
            <a:extLst>
              <a:ext uri="{FF2B5EF4-FFF2-40B4-BE49-F238E27FC236}">
                <a16:creationId xmlns:a16="http://schemas.microsoft.com/office/drawing/2014/main" id="{8F519E7E-E26B-4EA3-9284-4DDBE13153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6EAA941-EF7C-4302-9AAB-7F0759E5EB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34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Multi Conten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 noChangeAspect="1"/>
          </p:cNvSpPr>
          <p:nvPr>
            <p:ph type="title"/>
          </p:nvPr>
        </p:nvSpPr>
        <p:spPr>
          <a:xfrm>
            <a:off x="535913" y="278851"/>
            <a:ext cx="5517657" cy="1537823"/>
          </a:xfrm>
        </p:spPr>
        <p:txBody>
          <a:bodyPr>
            <a:normAutofit/>
          </a:bodyPr>
          <a:lstStyle>
            <a:lvl1pPr algn="l">
              <a:defRPr sz="5067" baseline="0">
                <a:solidFill>
                  <a:schemeClr val="accent2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/>
          </p:nvPr>
        </p:nvSpPr>
        <p:spPr>
          <a:xfrm>
            <a:off x="6266453" y="278851"/>
            <a:ext cx="5324883" cy="55977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990551" indent="-380982">
              <a:buFont typeface="Courier New" panose="02070309020205020404" pitchFamily="49" charset="0"/>
              <a:buChar char="o"/>
              <a:defRPr sz="2667">
                <a:solidFill>
                  <a:schemeClr val="bg2">
                    <a:lumMod val="25000"/>
                  </a:schemeClr>
                </a:solidFill>
              </a:defRPr>
            </a:lvl2pPr>
            <a:lvl3pPr marL="1523962" indent="-304792"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2133547" indent="-304792">
              <a:buFont typeface="Courier New" panose="02070309020205020404" pitchFamily="49" charset="0"/>
              <a:buChar char="o"/>
              <a:defRPr sz="2133">
                <a:solidFill>
                  <a:schemeClr val="bg2">
                    <a:lumMod val="25000"/>
                  </a:schemeClr>
                </a:solidFill>
              </a:defRPr>
            </a:lvl4pPr>
            <a:lvl5pPr marL="2743131" indent="-304792">
              <a:buFont typeface="Arial" panose="020B0604020202020204" pitchFamily="34" charset="0"/>
              <a:buChar char="•"/>
              <a:defRPr sz="1867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ThinShearedLines_BlueRedYell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5912" y="1816668"/>
            <a:ext cx="5517659" cy="111312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quarter" idx="18"/>
          </p:nvPr>
        </p:nvSpPr>
        <p:spPr>
          <a:xfrm>
            <a:off x="535913" y="2222277"/>
            <a:ext cx="5517657" cy="365432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990551" indent="-380982">
              <a:buFont typeface="Courier New" panose="02070309020205020404" pitchFamily="49" charset="0"/>
              <a:buChar char="o"/>
              <a:defRPr sz="2667">
                <a:solidFill>
                  <a:schemeClr val="bg2">
                    <a:lumMod val="25000"/>
                  </a:schemeClr>
                </a:solidFill>
              </a:defRPr>
            </a:lvl2pPr>
            <a:lvl3pPr marL="1523962" indent="-304792"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2133547" indent="-304792">
              <a:buFont typeface="Courier New" panose="02070309020205020404" pitchFamily="49" charset="0"/>
              <a:buChar char="o"/>
              <a:defRPr sz="2133">
                <a:solidFill>
                  <a:schemeClr val="bg2">
                    <a:lumMod val="25000"/>
                  </a:schemeClr>
                </a:solidFill>
              </a:defRPr>
            </a:lvl4pPr>
            <a:lvl5pPr marL="2743131" indent="-304792">
              <a:buFont typeface="Arial" panose="020B0604020202020204" pitchFamily="34" charset="0"/>
              <a:buChar char="•"/>
              <a:defRPr sz="1867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F2CDC0-E9EC-47A5-9ABB-95001AA1E7B2}"/>
              </a:ext>
            </a:extLst>
          </p:cNvPr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5" name="Picture 14" descr="ConnectWithUs_NavyWhite.png">
            <a:extLst>
              <a:ext uri="{FF2B5EF4-FFF2-40B4-BE49-F238E27FC236}">
                <a16:creationId xmlns:a16="http://schemas.microsoft.com/office/drawing/2014/main" id="{08A15761-2153-4E6C-9C4C-89A26C1EB6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F08D31-6192-4575-BC20-90568F6925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9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F27D27-E48E-43E0-B1B9-0D8DED86A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9424"/>
            <a:ext cx="12192000" cy="561974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4" name="Picture 3" descr="ConnectWithUs_Navy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313E4B-D6DA-43C8-84D8-D6C892D1EE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  <p:pic>
        <p:nvPicPr>
          <p:cNvPr id="18" name="Picture 17" descr="HeaderBar_BlueRedYellow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52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080CB1A-3463-4513-AE73-FF9CDEA86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164" y="2493275"/>
            <a:ext cx="9525673" cy="1549399"/>
          </a:xfrm>
          <a:solidFill>
            <a:schemeClr val="bg1">
              <a:alpha val="55000"/>
            </a:schemeClr>
          </a:solidFill>
        </p:spPr>
        <p:txBody>
          <a:bodyPr>
            <a:noAutofit/>
          </a:bodyPr>
          <a:lstStyle>
            <a:lvl1pPr algn="l">
              <a:defRPr sz="5867">
                <a:solidFill>
                  <a:srgbClr val="002D56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E8C5E5D-1523-4264-A7B5-4E37FCD22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162" y="4042673"/>
            <a:ext cx="9525673" cy="857251"/>
          </a:xfrm>
          <a:solidFill>
            <a:schemeClr val="bg1">
              <a:alpha val="55000"/>
            </a:schemeClr>
          </a:solidFill>
        </p:spPr>
        <p:txBody>
          <a:bodyPr>
            <a:normAutofit/>
          </a:bodyPr>
          <a:lstStyle>
            <a:lvl1pPr marL="0" indent="0" algn="l">
              <a:buNone/>
              <a:defRPr sz="2933">
                <a:solidFill>
                  <a:schemeClr val="bg2">
                    <a:lumMod val="25000"/>
                  </a:schemeClr>
                </a:solidFill>
                <a:latin typeface="Franklin Gothic Book"/>
                <a:cs typeface="Franklin Gothic Boo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242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hree Boxed Conten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3994" y="183919"/>
            <a:ext cx="11280297" cy="1290639"/>
          </a:xfrm>
        </p:spPr>
        <p:txBody>
          <a:bodyPr>
            <a:normAutofit/>
          </a:bodyPr>
          <a:lstStyle>
            <a:lvl1pPr algn="ctr">
              <a:defRPr sz="5067" baseline="0">
                <a:solidFill>
                  <a:schemeClr val="accent2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8" name="Picture 17" descr="ThinShearedLines_BlueRedYellow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3" y="1492549"/>
            <a:ext cx="9669516" cy="114009"/>
          </a:xfrm>
          <a:prstGeom prst="rect">
            <a:avLst/>
          </a:prstGeom>
        </p:spPr>
      </p:pic>
      <p:sp>
        <p:nvSpPr>
          <p:cNvPr id="19" name="Text Placeholder 23"/>
          <p:cNvSpPr>
            <a:spLocks noGrp="1" noChangeAspect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65543" y="2942677"/>
            <a:ext cx="3657600" cy="2930771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990551" indent="-380982">
              <a:buFont typeface="Courier New" panose="02070309020205020404" pitchFamily="49" charset="0"/>
              <a:buChar char="o"/>
              <a:defRPr sz="24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2pPr>
            <a:lvl3pPr marL="1600121" indent="-380982">
              <a:buFont typeface="Courier New" panose="02070309020205020404" pitchFamily="49" charset="0"/>
              <a:buChar char="o"/>
              <a:defRPr sz="2133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23"/>
          <p:cNvSpPr>
            <a:spLocks noGrp="1" noChangeAspect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4299388" y="2942677"/>
            <a:ext cx="3657600" cy="2930771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990551" indent="-380982">
              <a:buFont typeface="Courier New" panose="02070309020205020404" pitchFamily="49" charset="0"/>
              <a:buChar char="o"/>
              <a:defRPr sz="24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2pPr>
            <a:lvl3pPr marL="1600121" indent="-380982">
              <a:buFont typeface="Courier New" panose="02070309020205020404" pitchFamily="49" charset="0"/>
              <a:buChar char="o"/>
              <a:defRPr sz="2133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23"/>
          <p:cNvSpPr>
            <a:spLocks noGrp="1" noChangeAspect="1"/>
          </p:cNvSpPr>
          <p:nvPr>
            <p:ph type="body" sz="quarter" idx="16"/>
            <p:custDataLst>
              <p:tags r:id="rId3"/>
            </p:custDataLst>
          </p:nvPr>
        </p:nvSpPr>
        <p:spPr>
          <a:xfrm>
            <a:off x="8385139" y="2942677"/>
            <a:ext cx="3657600" cy="2930771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990551" indent="-380982">
              <a:buFont typeface="Courier New" panose="02070309020205020404" pitchFamily="49" charset="0"/>
              <a:buChar char="o"/>
              <a:defRPr sz="24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2pPr>
            <a:lvl3pPr marL="1523923" indent="-304784">
              <a:buFont typeface="Courier New" panose="02070309020205020404" pitchFamily="49" charset="0"/>
              <a:buChar char="o"/>
              <a:defRPr sz="2133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9"/>
          <p:cNvSpPr>
            <a:spLocks noGrp="1" noChangeAspect="1"/>
          </p:cNvSpPr>
          <p:nvPr>
            <p:ph type="body" sz="quarter" idx="17"/>
          </p:nvPr>
        </p:nvSpPr>
        <p:spPr>
          <a:xfrm>
            <a:off x="463994" y="1965009"/>
            <a:ext cx="3060700" cy="673100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5pPr marL="243827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9"/>
          <p:cNvSpPr>
            <a:spLocks noGrp="1" noChangeAspect="1"/>
          </p:cNvSpPr>
          <p:nvPr>
            <p:ph type="body" sz="quarter" idx="18"/>
          </p:nvPr>
        </p:nvSpPr>
        <p:spPr>
          <a:xfrm>
            <a:off x="4597839" y="1964569"/>
            <a:ext cx="3060700" cy="6731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5pPr marL="243827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9"/>
          <p:cNvSpPr>
            <a:spLocks noGrp="1" noChangeAspect="1"/>
          </p:cNvSpPr>
          <p:nvPr>
            <p:ph type="body" sz="quarter" idx="19"/>
          </p:nvPr>
        </p:nvSpPr>
        <p:spPr>
          <a:xfrm>
            <a:off x="8683591" y="1964567"/>
            <a:ext cx="3060700" cy="673100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5pPr marL="243827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F65578-9F76-4EC5-9D72-C24353C631B9}"/>
              </a:ext>
            </a:extLst>
          </p:cNvPr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6" name="Picture 25" descr="ConnectWithUs_NavyWhite.png">
            <a:extLst>
              <a:ext uri="{FF2B5EF4-FFF2-40B4-BE49-F238E27FC236}">
                <a16:creationId xmlns:a16="http://schemas.microsoft.com/office/drawing/2014/main" id="{A25170BB-569A-4FA2-8CE3-F133112247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D0BB226-3BB6-4CE3-850D-DED3BC17260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25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ransition Slide and Conten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quarter" idx="17"/>
          </p:nvPr>
        </p:nvSpPr>
        <p:spPr>
          <a:xfrm>
            <a:off x="7146375" y="278851"/>
            <a:ext cx="4567767" cy="51134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990551" indent="-380982"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25000"/>
                  </a:schemeClr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Picture 12" descr="ThinShearedLines_BlueRedYellow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7033" y="3826478"/>
            <a:ext cx="6096000" cy="105977"/>
          </a:xfrm>
          <a:prstGeom prst="rect">
            <a:avLst/>
          </a:prstGeom>
        </p:spPr>
      </p:pic>
      <p:sp>
        <p:nvSpPr>
          <p:cNvPr id="19" name="Title 1"/>
          <p:cNvSpPr>
            <a:spLocks noGrp="1" noChangeAspect="1"/>
          </p:cNvSpPr>
          <p:nvPr>
            <p:ph type="title"/>
          </p:nvPr>
        </p:nvSpPr>
        <p:spPr>
          <a:xfrm>
            <a:off x="817033" y="2214881"/>
            <a:ext cx="6096000" cy="1537823"/>
          </a:xfrm>
        </p:spPr>
        <p:txBody>
          <a:bodyPr>
            <a:normAutofit/>
          </a:bodyPr>
          <a:lstStyle>
            <a:lvl1pPr algn="l">
              <a:defRPr sz="5067" baseline="0">
                <a:solidFill>
                  <a:schemeClr val="accent2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"/>
          <p:cNvSpPr>
            <a:spLocks noGrp="1" noChangeAspect="1"/>
          </p:cNvSpPr>
          <p:nvPr>
            <p:ph type="body" sz="quarter" idx="14"/>
            <p:custDataLst>
              <p:tags r:id="rId1"/>
            </p:custDataLst>
          </p:nvPr>
        </p:nvSpPr>
        <p:spPr>
          <a:xfrm>
            <a:off x="817033" y="4650614"/>
            <a:ext cx="6096000" cy="741637"/>
          </a:xfrm>
        </p:spPr>
        <p:txBody>
          <a:bodyPr>
            <a:normAutofit/>
          </a:bodyPr>
          <a:lstStyle>
            <a:lvl1pPr marL="0" indent="0">
              <a:buNone/>
              <a:defRPr sz="2933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Text Placeholder 2"/>
          <p:cNvSpPr>
            <a:spLocks noGrp="1" noChangeAspect="1"/>
          </p:cNvSpPr>
          <p:nvPr>
            <p:ph type="body" sz="quarter" idx="16"/>
            <p:custDataLst>
              <p:tags r:id="rId2"/>
            </p:custDataLst>
          </p:nvPr>
        </p:nvSpPr>
        <p:spPr>
          <a:xfrm>
            <a:off x="817033" y="4011322"/>
            <a:ext cx="6096000" cy="565517"/>
          </a:xfrm>
        </p:spPr>
        <p:txBody>
          <a:bodyPr>
            <a:noAutofit/>
          </a:bodyPr>
          <a:lstStyle>
            <a:lvl1pPr marL="0" indent="0">
              <a:buNone/>
              <a:defRPr sz="2933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6FA93A-918D-4707-BC80-B387CAFF740F}"/>
              </a:ext>
            </a:extLst>
          </p:cNvPr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6" name="Picture 15" descr="ConnectWithUs_NavyWhite.png">
            <a:extLst>
              <a:ext uri="{FF2B5EF4-FFF2-40B4-BE49-F238E27FC236}">
                <a16:creationId xmlns:a16="http://schemas.microsoft.com/office/drawing/2014/main" id="{F02B99A7-19D9-4A39-A384-0780A1EB31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E6AD28-ECEC-48CF-BDD5-D40F55BA531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98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ouble Conten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61581" y="458410"/>
            <a:ext cx="10925544" cy="1085911"/>
          </a:xfrm>
        </p:spPr>
        <p:txBody>
          <a:bodyPr>
            <a:normAutofit/>
          </a:bodyPr>
          <a:lstStyle>
            <a:lvl1pPr algn="ctr">
              <a:defRPr sz="5067" baseline="0">
                <a:solidFill>
                  <a:srgbClr val="D9531E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661582" y="1663911"/>
            <a:ext cx="5315885" cy="391393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1pPr>
            <a:lvl2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2pPr>
            <a:lvl3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3pPr>
            <a:lvl4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4pPr>
            <a:lvl5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214533" y="1663911"/>
            <a:ext cx="5372592" cy="391393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1pPr>
            <a:lvl2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2pPr>
            <a:lvl3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3pPr>
            <a:lvl4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4pPr>
            <a:lvl5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pic>
        <p:nvPicPr>
          <p:cNvPr id="20" name="Picture 19" descr="ThinShearedLines_BlueRedYell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933"/>
            <a:ext cx="12192000" cy="1056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6B42E15-C8CE-46A9-B2DC-E899194611F8}"/>
              </a:ext>
            </a:extLst>
          </p:cNvPr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12" descr="ConnectWithUs_NavyWhite.png">
            <a:extLst>
              <a:ext uri="{FF2B5EF4-FFF2-40B4-BE49-F238E27FC236}">
                <a16:creationId xmlns:a16="http://schemas.microsoft.com/office/drawing/2014/main" id="{1B4C6B4D-8C27-4872-97CD-1AAC3B7E68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E2CABD-4C91-4262-9880-5582BF259D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3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F27D27-E48E-43E0-B1B9-0D8DED86A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89424"/>
            <a:ext cx="12191997" cy="561974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4" name="Picture 3" descr="ConnectWithUs_Navy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313E4B-D6DA-43C8-84D8-D6C892D1EE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  <p:pic>
        <p:nvPicPr>
          <p:cNvPr id="18" name="Picture 17" descr="HeaderBar_BlueRedYellow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52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B4AA0F9-2F81-4096-9A43-7F1FCEE38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164" y="2493275"/>
            <a:ext cx="9525673" cy="1549399"/>
          </a:xfrm>
          <a:solidFill>
            <a:schemeClr val="bg1">
              <a:alpha val="55000"/>
            </a:schemeClr>
          </a:solidFill>
        </p:spPr>
        <p:txBody>
          <a:bodyPr>
            <a:noAutofit/>
          </a:bodyPr>
          <a:lstStyle>
            <a:lvl1pPr algn="l">
              <a:defRPr sz="5867">
                <a:solidFill>
                  <a:srgbClr val="002D56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390E38B-13B7-4967-BAAB-5CB3282DB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162" y="4042673"/>
            <a:ext cx="9525673" cy="857251"/>
          </a:xfrm>
          <a:solidFill>
            <a:schemeClr val="bg1">
              <a:alpha val="55000"/>
            </a:schemeClr>
          </a:solidFill>
        </p:spPr>
        <p:txBody>
          <a:bodyPr>
            <a:normAutofit/>
          </a:bodyPr>
          <a:lstStyle>
            <a:lvl1pPr marL="0" indent="0" algn="l">
              <a:buNone/>
              <a:defRPr sz="2933">
                <a:solidFill>
                  <a:schemeClr val="bg2">
                    <a:lumMod val="25000"/>
                  </a:schemeClr>
                </a:solidFill>
                <a:latin typeface="Franklin Gothic Book"/>
                <a:cs typeface="Franklin Gothic Boo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851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itle and Conten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507" y="613876"/>
            <a:ext cx="10613656" cy="1176013"/>
          </a:xfrm>
        </p:spPr>
        <p:txBody>
          <a:bodyPr>
            <a:normAutofit/>
          </a:bodyPr>
          <a:lstStyle>
            <a:lvl1pPr algn="l">
              <a:defRPr sz="5067" baseline="0">
                <a:solidFill>
                  <a:srgbClr val="D9531E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ThinShearedLines_BlueRedYell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12192000" cy="1056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FE7418-4BC3-42CE-B1F9-0AC03237B04C}"/>
              </a:ext>
            </a:extLst>
          </p:cNvPr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9" name="Picture 8" descr="ConnectWithUs_NavyWhite.png">
            <a:extLst>
              <a:ext uri="{FF2B5EF4-FFF2-40B4-BE49-F238E27FC236}">
                <a16:creationId xmlns:a16="http://schemas.microsoft.com/office/drawing/2014/main" id="{FDCBDFA2-0C42-439C-A8D6-A2FCC1D7AC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444C33-53BA-4FF3-8016-EC1E3AAD29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18A12-D8AB-4CDC-957F-2B1C1F089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9951" y="1866901"/>
            <a:ext cx="10612967" cy="3917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512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hree Content Categor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 noChangeAspect="1"/>
          </p:cNvSpPr>
          <p:nvPr>
            <p:ph type="title"/>
          </p:nvPr>
        </p:nvSpPr>
        <p:spPr>
          <a:xfrm>
            <a:off x="178888" y="410547"/>
            <a:ext cx="5931125" cy="1720851"/>
          </a:xfrm>
          <a:noFill/>
        </p:spPr>
        <p:txBody>
          <a:bodyPr>
            <a:normAutofit/>
          </a:bodyPr>
          <a:lstStyle>
            <a:lvl1pPr algn="l">
              <a:defRPr sz="5067" baseline="0">
                <a:solidFill>
                  <a:schemeClr val="accent2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 noChangeAspect="1"/>
          </p:cNvSpPr>
          <p:nvPr>
            <p:ph idx="1"/>
          </p:nvPr>
        </p:nvSpPr>
        <p:spPr>
          <a:xfrm>
            <a:off x="6341533" y="410549"/>
            <a:ext cx="5668288" cy="5449377"/>
          </a:xfrm>
        </p:spPr>
        <p:txBody>
          <a:bodyPr>
            <a:normAutofit/>
          </a:bodyPr>
          <a:lstStyle>
            <a:lvl1pPr marL="457177" indent="-457177">
              <a:spcBef>
                <a:spcPts val="0"/>
              </a:spcBef>
              <a:buFont typeface="Arial" panose="020B0604020202020204" pitchFamily="34" charset="0"/>
              <a:buChar char="•"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1pPr>
            <a:lvl2pPr marL="457177" indent="-457177">
              <a:spcBef>
                <a:spcPts val="0"/>
              </a:spcBef>
              <a:buFont typeface="Arial" panose="020B0604020202020204" pitchFamily="34" charset="0"/>
              <a:buChar char="•"/>
              <a:defRPr sz="2933" baseline="0">
                <a:solidFill>
                  <a:schemeClr val="tx1"/>
                </a:solidFill>
                <a:latin typeface="Franklin Gothic Book"/>
              </a:defRPr>
            </a:lvl2pPr>
            <a:lvl3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tx1"/>
                </a:solidFill>
                <a:latin typeface="Franklin Gothic Book"/>
              </a:defRPr>
            </a:lvl3pPr>
            <a:lvl4pPr marL="910121" indent="-457177">
              <a:spcBef>
                <a:spcPts val="0"/>
              </a:spcBef>
              <a:buFont typeface="Arial" panose="020B0604020202020204" pitchFamily="34" charset="0"/>
              <a:buChar char="•"/>
              <a:defRPr sz="2667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4pPr>
            <a:lvl5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tx1"/>
                </a:solidFill>
                <a:latin typeface="Franklin Gothic Book"/>
              </a:defRPr>
            </a:lvl5pPr>
            <a:lvl6pPr marL="1219139" indent="-304784">
              <a:defRPr sz="24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3"/>
            <a:r>
              <a:rPr lang="en-US"/>
              <a:t>Second level</a:t>
            </a:r>
          </a:p>
          <a:p>
            <a:pPr lvl="5"/>
            <a:r>
              <a:rPr lang="en-US"/>
              <a:t>Third level</a:t>
            </a:r>
          </a:p>
        </p:txBody>
      </p:sp>
      <p:sp>
        <p:nvSpPr>
          <p:cNvPr id="10" name="Text Placeholder 32"/>
          <p:cNvSpPr>
            <a:spLocks noGrp="1"/>
          </p:cNvSpPr>
          <p:nvPr>
            <p:ph type="body" sz="quarter" idx="26"/>
          </p:nvPr>
        </p:nvSpPr>
        <p:spPr>
          <a:xfrm>
            <a:off x="431800" y="2395290"/>
            <a:ext cx="5678213" cy="92240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380982" indent="-380982">
              <a:buFont typeface="Arial" panose="020B0604020202020204" pitchFamily="34" charset="0"/>
              <a:buChar char="•"/>
              <a:defRPr sz="1867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Rectangle 11"/>
          <p:cNvSpPr>
            <a:spLocks/>
          </p:cNvSpPr>
          <p:nvPr userDrawn="1"/>
        </p:nvSpPr>
        <p:spPr>
          <a:xfrm>
            <a:off x="186209" y="2403296"/>
            <a:ext cx="60959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27"/>
          </p:nvPr>
        </p:nvSpPr>
        <p:spPr>
          <a:xfrm>
            <a:off x="431800" y="3597021"/>
            <a:ext cx="5678213" cy="913408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380982" indent="-380982">
              <a:buFont typeface="Arial" panose="020B0604020202020204" pitchFamily="34" charset="0"/>
              <a:buChar char="•"/>
              <a:defRPr sz="1867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Rectangle 13"/>
          <p:cNvSpPr>
            <a:spLocks/>
          </p:cNvSpPr>
          <p:nvPr userDrawn="1"/>
        </p:nvSpPr>
        <p:spPr>
          <a:xfrm>
            <a:off x="186207" y="3596029"/>
            <a:ext cx="60959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8"/>
          </p:nvPr>
        </p:nvSpPr>
        <p:spPr>
          <a:xfrm>
            <a:off x="431800" y="4790784"/>
            <a:ext cx="5678213" cy="912379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457177" indent="-457177">
              <a:buFont typeface="Arial" panose="020B0604020202020204" pitchFamily="34" charset="0"/>
              <a:buChar char="•"/>
              <a:defRPr sz="1867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186206" y="4788763"/>
            <a:ext cx="60959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1" name="Picture 20" descr="ThinShearedLines_BlueRedYell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933"/>
            <a:ext cx="12192000" cy="10566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4385B1E-F25C-4C10-89BA-9280430F8115}"/>
              </a:ext>
            </a:extLst>
          </p:cNvPr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22" name="Picture 21" descr="ConnectWithUs_NavyWhite.png">
            <a:extLst>
              <a:ext uri="{FF2B5EF4-FFF2-40B4-BE49-F238E27FC236}">
                <a16:creationId xmlns:a16="http://schemas.microsoft.com/office/drawing/2014/main" id="{077B6C2A-DBE2-4850-BA3F-C11FC4BD1F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3FD39B-4915-42ED-8EF4-BB395DA198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3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itle and Conten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80878" y="1238103"/>
            <a:ext cx="3906900" cy="2509344"/>
          </a:xfrm>
        </p:spPr>
        <p:txBody>
          <a:bodyPr>
            <a:normAutofit/>
          </a:bodyPr>
          <a:lstStyle>
            <a:lvl1pPr algn="ctr">
              <a:defRPr sz="2933" baseline="0">
                <a:solidFill>
                  <a:schemeClr val="accent2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9640" y="548169"/>
            <a:ext cx="4893137" cy="3790031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9339" y="4627760"/>
            <a:ext cx="4973437" cy="1110637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sub master text styles</a:t>
            </a:r>
          </a:p>
        </p:txBody>
      </p:sp>
      <p:pic>
        <p:nvPicPr>
          <p:cNvPr id="13" name="Picture 12" descr="ThinShearedLines_BlueRedYell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9" y="4456635"/>
            <a:ext cx="4973437" cy="113396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 noChangeAspect="1"/>
          </p:cNvSpPr>
          <p:nvPr>
            <p:ph idx="1"/>
          </p:nvPr>
        </p:nvSpPr>
        <p:spPr>
          <a:xfrm>
            <a:off x="5784113" y="623882"/>
            <a:ext cx="6098249" cy="5114516"/>
          </a:xfrm>
        </p:spPr>
        <p:txBody>
          <a:bodyPr>
            <a:normAutofit/>
          </a:bodyPr>
          <a:lstStyle>
            <a:lvl1pPr marL="457177" indent="-457177">
              <a:spcBef>
                <a:spcPts val="0"/>
              </a:spcBef>
              <a:buFont typeface="Arial" panose="020B0604020202020204" pitchFamily="34" charset="0"/>
              <a:buChar char="•"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1pPr>
            <a:lvl2pPr marL="457177" indent="-457177">
              <a:spcBef>
                <a:spcPts val="0"/>
              </a:spcBef>
              <a:buFont typeface="Arial" panose="020B0604020202020204" pitchFamily="34" charset="0"/>
              <a:buChar char="•"/>
              <a:defRPr sz="2933" baseline="0">
                <a:solidFill>
                  <a:schemeClr val="tx1"/>
                </a:solidFill>
                <a:latin typeface="Franklin Gothic Book"/>
              </a:defRPr>
            </a:lvl2pPr>
            <a:lvl3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tx1"/>
                </a:solidFill>
                <a:latin typeface="Franklin Gothic Book"/>
              </a:defRPr>
            </a:lvl3pPr>
            <a:lvl4pPr marL="910121" indent="-457177">
              <a:spcBef>
                <a:spcPts val="0"/>
              </a:spcBef>
              <a:buFont typeface="Arial" panose="020B0604020202020204" pitchFamily="34" charset="0"/>
              <a:buChar char="•"/>
              <a:defRPr sz="2667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4pPr>
            <a:lvl5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tx1"/>
                </a:solidFill>
                <a:latin typeface="Franklin Gothic Book"/>
              </a:defRPr>
            </a:lvl5pPr>
            <a:lvl6pPr marL="1219139" indent="-304784">
              <a:defRPr sz="24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3"/>
            <a:r>
              <a:rPr lang="en-US"/>
              <a:t>Second level</a:t>
            </a:r>
          </a:p>
          <a:p>
            <a:pPr lvl="5"/>
            <a:r>
              <a:rPr lang="en-US"/>
              <a:t>Third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C80A23-E71A-4560-ABF3-FD947B2BB5B4}"/>
              </a:ext>
            </a:extLst>
          </p:cNvPr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5" name="Picture 14" descr="ConnectWithUs_NavyWhite.png">
            <a:extLst>
              <a:ext uri="{FF2B5EF4-FFF2-40B4-BE49-F238E27FC236}">
                <a16:creationId xmlns:a16="http://schemas.microsoft.com/office/drawing/2014/main" id="{56043A2E-28E1-4E01-8F50-E7731A445D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C1304D-8076-499A-B069-D7CB1E6BA7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7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Five Content Categor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 noChangeAspect="1"/>
          </p:cNvSpPr>
          <p:nvPr>
            <p:ph type="title"/>
          </p:nvPr>
        </p:nvSpPr>
        <p:spPr>
          <a:xfrm>
            <a:off x="178888" y="410547"/>
            <a:ext cx="5931125" cy="1720851"/>
          </a:xfrm>
          <a:noFill/>
        </p:spPr>
        <p:txBody>
          <a:bodyPr>
            <a:normAutofit/>
          </a:bodyPr>
          <a:lstStyle>
            <a:lvl1pPr algn="l">
              <a:defRPr sz="5067" baseline="0">
                <a:solidFill>
                  <a:schemeClr val="accent2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 noChangeAspect="1"/>
          </p:cNvSpPr>
          <p:nvPr>
            <p:ph idx="1"/>
          </p:nvPr>
        </p:nvSpPr>
        <p:spPr>
          <a:xfrm>
            <a:off x="6341533" y="410549"/>
            <a:ext cx="5668288" cy="5449377"/>
          </a:xfrm>
        </p:spPr>
        <p:txBody>
          <a:bodyPr>
            <a:normAutofit/>
          </a:bodyPr>
          <a:lstStyle>
            <a:lvl1pPr marL="457177" indent="-457177">
              <a:spcBef>
                <a:spcPts val="0"/>
              </a:spcBef>
              <a:buFont typeface="Arial" panose="020B0604020202020204" pitchFamily="34" charset="0"/>
              <a:buChar char="•"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1pPr>
            <a:lvl2pPr marL="457177" indent="-457177">
              <a:spcBef>
                <a:spcPts val="0"/>
              </a:spcBef>
              <a:buFont typeface="Arial" panose="020B0604020202020204" pitchFamily="34" charset="0"/>
              <a:buChar char="•"/>
              <a:defRPr sz="2933" baseline="0">
                <a:solidFill>
                  <a:schemeClr val="tx1"/>
                </a:solidFill>
                <a:latin typeface="Franklin Gothic Book"/>
              </a:defRPr>
            </a:lvl2pPr>
            <a:lvl3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tx1"/>
                </a:solidFill>
                <a:latin typeface="Franklin Gothic Book"/>
              </a:defRPr>
            </a:lvl3pPr>
            <a:lvl4pPr marL="910121" indent="-457177">
              <a:spcBef>
                <a:spcPts val="0"/>
              </a:spcBef>
              <a:buFont typeface="Arial" panose="020B0604020202020204" pitchFamily="34" charset="0"/>
              <a:buChar char="•"/>
              <a:defRPr sz="2667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4pPr>
            <a:lvl5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tx1"/>
                </a:solidFill>
                <a:latin typeface="Franklin Gothic Book"/>
              </a:defRPr>
            </a:lvl5pPr>
            <a:lvl6pPr marL="1219139" indent="-304784">
              <a:defRPr sz="24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3"/>
            <a:r>
              <a:rPr lang="en-US"/>
              <a:t>Second level</a:t>
            </a:r>
          </a:p>
          <a:p>
            <a:pPr lvl="5"/>
            <a:r>
              <a:rPr lang="en-US"/>
              <a:t>Third level</a:t>
            </a:r>
          </a:p>
        </p:txBody>
      </p:sp>
      <p:sp>
        <p:nvSpPr>
          <p:cNvPr id="10" name="Text Placeholder 32"/>
          <p:cNvSpPr>
            <a:spLocks noGrp="1"/>
          </p:cNvSpPr>
          <p:nvPr>
            <p:ph type="body" sz="quarter" idx="26"/>
          </p:nvPr>
        </p:nvSpPr>
        <p:spPr>
          <a:xfrm>
            <a:off x="431800" y="2248481"/>
            <a:ext cx="5678213" cy="721732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380982" indent="-380982">
              <a:buFont typeface="Arial" panose="020B0604020202020204" pitchFamily="34" charset="0"/>
              <a:buChar char="•"/>
              <a:defRPr sz="1867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Rectangle 11"/>
          <p:cNvSpPr>
            <a:spLocks/>
          </p:cNvSpPr>
          <p:nvPr userDrawn="1"/>
        </p:nvSpPr>
        <p:spPr>
          <a:xfrm>
            <a:off x="186209" y="2248480"/>
            <a:ext cx="60959" cy="73152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27"/>
          </p:nvPr>
        </p:nvSpPr>
        <p:spPr>
          <a:xfrm>
            <a:off x="431800" y="3203811"/>
            <a:ext cx="5678213" cy="73509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380982" indent="-380982">
              <a:buFont typeface="Arial" panose="020B0604020202020204" pitchFamily="34" charset="0"/>
              <a:buChar char="•"/>
              <a:defRPr sz="1867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Rectangle 13"/>
          <p:cNvSpPr>
            <a:spLocks/>
          </p:cNvSpPr>
          <p:nvPr userDrawn="1"/>
        </p:nvSpPr>
        <p:spPr>
          <a:xfrm>
            <a:off x="186207" y="3207388"/>
            <a:ext cx="60959" cy="73152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8"/>
          </p:nvPr>
        </p:nvSpPr>
        <p:spPr>
          <a:xfrm>
            <a:off x="431800" y="4166296"/>
            <a:ext cx="5678213" cy="73152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457177" indent="-457177">
              <a:buFont typeface="Arial" panose="020B0604020202020204" pitchFamily="34" charset="0"/>
              <a:buChar char="•"/>
              <a:defRPr sz="1867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186206" y="4166296"/>
            <a:ext cx="60959" cy="73152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 Placeholder 32"/>
          <p:cNvSpPr>
            <a:spLocks noGrp="1"/>
          </p:cNvSpPr>
          <p:nvPr>
            <p:ph type="body" sz="quarter" idx="29"/>
          </p:nvPr>
        </p:nvSpPr>
        <p:spPr>
          <a:xfrm>
            <a:off x="431800" y="5131415"/>
            <a:ext cx="5678213" cy="728511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457177" indent="-457177">
              <a:buFont typeface="Arial" panose="020B0604020202020204" pitchFamily="34" charset="0"/>
              <a:buChar char="•"/>
              <a:defRPr sz="1867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Rectangle 19"/>
          <p:cNvSpPr>
            <a:spLocks/>
          </p:cNvSpPr>
          <p:nvPr userDrawn="1"/>
        </p:nvSpPr>
        <p:spPr>
          <a:xfrm>
            <a:off x="178889" y="5128405"/>
            <a:ext cx="60959" cy="73152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1" name="Picture 20" descr="ThinShearedLines_BlueRedYell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933"/>
            <a:ext cx="12192000" cy="10566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BA40543-9554-44B5-B15F-D22F3DC2C1DD}"/>
              </a:ext>
            </a:extLst>
          </p:cNvPr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25" name="Picture 24" descr="ConnectWithUs_NavyWhite.png">
            <a:extLst>
              <a:ext uri="{FF2B5EF4-FFF2-40B4-BE49-F238E27FC236}">
                <a16:creationId xmlns:a16="http://schemas.microsoft.com/office/drawing/2014/main" id="{8F519E7E-E26B-4EA3-9284-4DDBE13153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6EAA941-EF7C-4302-9AAB-7F0759E5EB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4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Multi Conten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 noChangeAspect="1"/>
          </p:cNvSpPr>
          <p:nvPr>
            <p:ph type="title"/>
          </p:nvPr>
        </p:nvSpPr>
        <p:spPr>
          <a:xfrm>
            <a:off x="535913" y="278851"/>
            <a:ext cx="5517657" cy="1537823"/>
          </a:xfrm>
        </p:spPr>
        <p:txBody>
          <a:bodyPr>
            <a:normAutofit/>
          </a:bodyPr>
          <a:lstStyle>
            <a:lvl1pPr algn="l">
              <a:defRPr sz="5067" baseline="0">
                <a:solidFill>
                  <a:schemeClr val="accent2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/>
          </p:nvPr>
        </p:nvSpPr>
        <p:spPr>
          <a:xfrm>
            <a:off x="6266453" y="278851"/>
            <a:ext cx="5324883" cy="55977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990551" indent="-380982">
              <a:buFont typeface="Courier New" panose="02070309020205020404" pitchFamily="49" charset="0"/>
              <a:buChar char="o"/>
              <a:defRPr sz="2667">
                <a:solidFill>
                  <a:schemeClr val="bg2">
                    <a:lumMod val="25000"/>
                  </a:schemeClr>
                </a:solidFill>
              </a:defRPr>
            </a:lvl2pPr>
            <a:lvl3pPr marL="1523962" indent="-304792"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2133547" indent="-304792">
              <a:buFont typeface="Courier New" panose="02070309020205020404" pitchFamily="49" charset="0"/>
              <a:buChar char="o"/>
              <a:defRPr sz="2133">
                <a:solidFill>
                  <a:schemeClr val="bg2">
                    <a:lumMod val="25000"/>
                  </a:schemeClr>
                </a:solidFill>
              </a:defRPr>
            </a:lvl4pPr>
            <a:lvl5pPr marL="2743131" indent="-304792">
              <a:buFont typeface="Arial" panose="020B0604020202020204" pitchFamily="34" charset="0"/>
              <a:buChar char="•"/>
              <a:defRPr sz="1867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ThinShearedLines_BlueRedYell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5912" y="1816668"/>
            <a:ext cx="5517659" cy="111312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quarter" idx="18"/>
          </p:nvPr>
        </p:nvSpPr>
        <p:spPr>
          <a:xfrm>
            <a:off x="535913" y="2222277"/>
            <a:ext cx="5517657" cy="365432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990551" indent="-380982">
              <a:buFont typeface="Courier New" panose="02070309020205020404" pitchFamily="49" charset="0"/>
              <a:buChar char="o"/>
              <a:defRPr sz="2667">
                <a:solidFill>
                  <a:schemeClr val="bg2">
                    <a:lumMod val="25000"/>
                  </a:schemeClr>
                </a:solidFill>
              </a:defRPr>
            </a:lvl2pPr>
            <a:lvl3pPr marL="1523962" indent="-304792"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2133547" indent="-304792">
              <a:buFont typeface="Courier New" panose="02070309020205020404" pitchFamily="49" charset="0"/>
              <a:buChar char="o"/>
              <a:defRPr sz="2133">
                <a:solidFill>
                  <a:schemeClr val="bg2">
                    <a:lumMod val="25000"/>
                  </a:schemeClr>
                </a:solidFill>
              </a:defRPr>
            </a:lvl4pPr>
            <a:lvl5pPr marL="2743131" indent="-304792">
              <a:buFont typeface="Arial" panose="020B0604020202020204" pitchFamily="34" charset="0"/>
              <a:buChar char="•"/>
              <a:defRPr sz="1867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F2CDC0-E9EC-47A5-9ABB-95001AA1E7B2}"/>
              </a:ext>
            </a:extLst>
          </p:cNvPr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5" name="Picture 14" descr="ConnectWithUs_NavyWhite.png">
            <a:extLst>
              <a:ext uri="{FF2B5EF4-FFF2-40B4-BE49-F238E27FC236}">
                <a16:creationId xmlns:a16="http://schemas.microsoft.com/office/drawing/2014/main" id="{08A15761-2153-4E6C-9C4C-89A26C1EB6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F08D31-6192-4575-BC20-90568F6925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hree Boxed Conten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3994" y="183919"/>
            <a:ext cx="11280297" cy="1290639"/>
          </a:xfrm>
        </p:spPr>
        <p:txBody>
          <a:bodyPr>
            <a:normAutofit/>
          </a:bodyPr>
          <a:lstStyle>
            <a:lvl1pPr algn="ctr">
              <a:defRPr sz="5067" baseline="0">
                <a:solidFill>
                  <a:schemeClr val="accent2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8" name="Picture 17" descr="ThinShearedLines_BlueRedYellow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3" y="1492549"/>
            <a:ext cx="9669516" cy="114009"/>
          </a:xfrm>
          <a:prstGeom prst="rect">
            <a:avLst/>
          </a:prstGeom>
        </p:spPr>
      </p:pic>
      <p:sp>
        <p:nvSpPr>
          <p:cNvPr id="19" name="Text Placeholder 23"/>
          <p:cNvSpPr>
            <a:spLocks noGrp="1" noChangeAspect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65543" y="2942677"/>
            <a:ext cx="3657600" cy="2930771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990551" indent="-380982">
              <a:buFont typeface="Courier New" panose="02070309020205020404" pitchFamily="49" charset="0"/>
              <a:buChar char="o"/>
              <a:defRPr sz="24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2pPr>
            <a:lvl3pPr marL="1600121" indent="-380982">
              <a:buFont typeface="Courier New" panose="02070309020205020404" pitchFamily="49" charset="0"/>
              <a:buChar char="o"/>
              <a:defRPr sz="2133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23"/>
          <p:cNvSpPr>
            <a:spLocks noGrp="1" noChangeAspect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4299388" y="2942677"/>
            <a:ext cx="3657600" cy="2930771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990551" indent="-380982">
              <a:buFont typeface="Courier New" panose="02070309020205020404" pitchFamily="49" charset="0"/>
              <a:buChar char="o"/>
              <a:defRPr sz="24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2pPr>
            <a:lvl3pPr marL="1600121" indent="-380982">
              <a:buFont typeface="Courier New" panose="02070309020205020404" pitchFamily="49" charset="0"/>
              <a:buChar char="o"/>
              <a:defRPr sz="2133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23"/>
          <p:cNvSpPr>
            <a:spLocks noGrp="1" noChangeAspect="1"/>
          </p:cNvSpPr>
          <p:nvPr>
            <p:ph type="body" sz="quarter" idx="16"/>
            <p:custDataLst>
              <p:tags r:id="rId3"/>
            </p:custDataLst>
          </p:nvPr>
        </p:nvSpPr>
        <p:spPr>
          <a:xfrm>
            <a:off x="8385139" y="2942677"/>
            <a:ext cx="3657600" cy="2930771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1pPr>
            <a:lvl2pPr marL="990551" indent="-380982">
              <a:buFont typeface="Courier New" panose="02070309020205020404" pitchFamily="49" charset="0"/>
              <a:buChar char="o"/>
              <a:defRPr sz="24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2pPr>
            <a:lvl3pPr marL="1523923" indent="-304784">
              <a:buFont typeface="Courier New" panose="02070309020205020404" pitchFamily="49" charset="0"/>
              <a:buChar char="o"/>
              <a:defRPr sz="2133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9"/>
          <p:cNvSpPr>
            <a:spLocks noGrp="1" noChangeAspect="1"/>
          </p:cNvSpPr>
          <p:nvPr>
            <p:ph type="body" sz="quarter" idx="17"/>
          </p:nvPr>
        </p:nvSpPr>
        <p:spPr>
          <a:xfrm>
            <a:off x="463994" y="1965009"/>
            <a:ext cx="3060700" cy="673100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5pPr marL="243827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9"/>
          <p:cNvSpPr>
            <a:spLocks noGrp="1" noChangeAspect="1"/>
          </p:cNvSpPr>
          <p:nvPr>
            <p:ph type="body" sz="quarter" idx="18"/>
          </p:nvPr>
        </p:nvSpPr>
        <p:spPr>
          <a:xfrm>
            <a:off x="4597839" y="1964569"/>
            <a:ext cx="3060700" cy="6731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5pPr marL="243827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9"/>
          <p:cNvSpPr>
            <a:spLocks noGrp="1" noChangeAspect="1"/>
          </p:cNvSpPr>
          <p:nvPr>
            <p:ph type="body" sz="quarter" idx="19"/>
          </p:nvPr>
        </p:nvSpPr>
        <p:spPr>
          <a:xfrm>
            <a:off x="8683591" y="1964567"/>
            <a:ext cx="3060700" cy="673100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algn="ctr">
              <a:buNone/>
              <a:defRPr sz="2667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5pPr marL="243827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F65578-9F76-4EC5-9D72-C24353C631B9}"/>
              </a:ext>
            </a:extLst>
          </p:cNvPr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26" name="Picture 25" descr="ConnectWithUs_NavyWhite.png">
            <a:extLst>
              <a:ext uri="{FF2B5EF4-FFF2-40B4-BE49-F238E27FC236}">
                <a16:creationId xmlns:a16="http://schemas.microsoft.com/office/drawing/2014/main" id="{A25170BB-569A-4FA2-8CE3-F133112247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D0BB226-3BB6-4CE3-850D-DED3BC17260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6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70496" y="567132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322B-A670-3E4B-AA3F-87CA5F687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9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bg2">
              <a:lumMod val="25000"/>
            </a:schemeClr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bg2">
              <a:lumMod val="25000"/>
            </a:schemeClr>
          </a:solidFill>
          <a:latin typeface="FranklinGothicURWBoo" panose="00000500000000000000" pitchFamily="50" charset="0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bg2">
              <a:lumMod val="25000"/>
            </a:schemeClr>
          </a:solidFill>
          <a:latin typeface="FranklinGothicURWBoo" panose="00000500000000000000" pitchFamily="50" charset="0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>
              <a:lumMod val="25000"/>
            </a:schemeClr>
          </a:solidFill>
          <a:latin typeface="FranklinGothicURWBoo" panose="00000500000000000000" pitchFamily="50" charset="0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bg2">
              <a:lumMod val="25000"/>
            </a:schemeClr>
          </a:solidFill>
          <a:latin typeface="FranklinGothicURWBoo" panose="00000500000000000000" pitchFamily="50" charset="0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bg2">
              <a:lumMod val="25000"/>
            </a:schemeClr>
          </a:solidFill>
          <a:latin typeface="FranklinGothicURWBoo" panose="00000500000000000000" pitchFamily="50" charset="0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70496" y="567132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322B-A670-3E4B-AA3F-87CA5F687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5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bg2">
              <a:lumMod val="25000"/>
            </a:schemeClr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bg2">
              <a:lumMod val="25000"/>
            </a:schemeClr>
          </a:solidFill>
          <a:latin typeface="FranklinGothicURWBoo" panose="00000500000000000000" pitchFamily="50" charset="0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bg2">
              <a:lumMod val="25000"/>
            </a:schemeClr>
          </a:solidFill>
          <a:latin typeface="FranklinGothicURWBoo" panose="00000500000000000000" pitchFamily="50" charset="0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>
              <a:lumMod val="25000"/>
            </a:schemeClr>
          </a:solidFill>
          <a:latin typeface="FranklinGothicURWBoo" panose="00000500000000000000" pitchFamily="50" charset="0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bg2">
              <a:lumMod val="25000"/>
            </a:schemeClr>
          </a:solidFill>
          <a:latin typeface="FranklinGothicURWBoo" panose="00000500000000000000" pitchFamily="50" charset="0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bg2">
              <a:lumMod val="25000"/>
            </a:schemeClr>
          </a:solidFill>
          <a:latin typeface="FranklinGothicURWBoo" panose="00000500000000000000" pitchFamily="50" charset="0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nvergov.org/Government/Agencies-Departments-Offices/Agencies-Departments-Offices-Directory/Recycle-Compost-Trash/Resources/Expanded-Service/Trash-Rebate" TargetMode="External"/><Relationship Id="rId2" Type="http://schemas.openxmlformats.org/officeDocument/2006/relationships/hyperlink" Target="https://denvergov.org/Government/Agencies-Departments-Offices/Agencies-Departments-Offices-Directory/Recycle-Compost-Trash/Resources/Expanded-Service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54E21-56EB-4C5C-A7D4-12750903E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423" y="1844603"/>
            <a:ext cx="11267387" cy="2609332"/>
          </a:xfrm>
        </p:spPr>
        <p:txBody>
          <a:bodyPr/>
          <a:lstStyle/>
          <a:p>
            <a:pPr algn="ctr"/>
            <a:r>
              <a:rPr lang="en-US" sz="5850" b="1" dirty="0"/>
              <a:t>Denver Solid Waste Management</a:t>
            </a:r>
            <a:br>
              <a:rPr lang="en-US" sz="5850" b="1" dirty="0"/>
            </a:br>
            <a:r>
              <a:rPr lang="en-US" sz="4800" b="1" i="1" dirty="0"/>
              <a:t>Expanded Services and New Fee</a:t>
            </a:r>
            <a:br>
              <a:rPr lang="en-US" sz="5850" b="1" dirty="0"/>
            </a:br>
            <a:r>
              <a:rPr lang="en-US" sz="3200" dirty="0"/>
              <a:t>August 2022</a:t>
            </a:r>
            <a:endParaRPr lang="en-US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6C2EDF1-77EC-4632-BB2F-BE937C7801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168A9C92-A097-4147-B210-D03B6207A4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076581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A92DF-EA8A-4D79-B926-96046A13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83" y="344928"/>
            <a:ext cx="10613656" cy="1176013"/>
          </a:xfrm>
        </p:spPr>
        <p:txBody>
          <a:bodyPr/>
          <a:lstStyle/>
          <a:p>
            <a:r>
              <a:rPr lang="en-US" dirty="0"/>
              <a:t>Compost Roll-out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4752A-7FEE-4665-8F27-07EEB37C2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752" y="605917"/>
            <a:ext cx="5509239" cy="52020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1274EF-0B64-4F06-A9BD-6A9904DCE873}"/>
              </a:ext>
            </a:extLst>
          </p:cNvPr>
          <p:cNvSpPr txBox="1"/>
          <p:nvPr/>
        </p:nvSpPr>
        <p:spPr>
          <a:xfrm>
            <a:off x="407283" y="1335603"/>
            <a:ext cx="5244265" cy="411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609585" fontAlgn="base">
              <a:spcAft>
                <a:spcPts val="533"/>
              </a:spcAft>
              <a:buFont typeface="Arial"/>
              <a:buChar char="•"/>
            </a:pPr>
            <a:r>
              <a:rPr lang="en-US" sz="3500" dirty="0">
                <a:solidFill>
                  <a:schemeClr val="bg2">
                    <a:lumMod val="25000"/>
                  </a:schemeClr>
                </a:solidFill>
                <a:latin typeface="FranklinGothicURWBoo"/>
              </a:rPr>
              <a:t>Compost carts delivered throughout 2023</a:t>
            </a:r>
          </a:p>
          <a:p>
            <a:pPr marL="457189" indent="-457189" defTabSz="609585" fontAlgn="base">
              <a:spcAft>
                <a:spcPts val="533"/>
              </a:spcAft>
              <a:buFont typeface="Arial"/>
              <a:buChar char="•"/>
            </a:pPr>
            <a:r>
              <a:rPr lang="en-US" sz="3500" dirty="0">
                <a:solidFill>
                  <a:schemeClr val="bg2">
                    <a:lumMod val="25000"/>
                  </a:schemeClr>
                </a:solidFill>
                <a:latin typeface="FranklinGothicURWBoo"/>
              </a:rPr>
              <a:t>Delivery includes:</a:t>
            </a:r>
          </a:p>
          <a:p>
            <a:pPr lvl="2" indent="-457200" defTabSz="609585" fontAlgn="base">
              <a:spcAft>
                <a:spcPts val="533"/>
              </a:spcAft>
              <a:buFont typeface="Courier New" panose="02070309020205020404" pitchFamily="49" charset="0"/>
              <a:buChar char="o"/>
            </a:pPr>
            <a:r>
              <a:rPr lang="en-US" sz="3500" dirty="0">
                <a:solidFill>
                  <a:schemeClr val="bg2">
                    <a:lumMod val="25000"/>
                  </a:schemeClr>
                </a:solidFill>
                <a:latin typeface="FranklinGothicURWBoo"/>
              </a:rPr>
              <a:t>Green compost cart</a:t>
            </a:r>
          </a:p>
          <a:p>
            <a:pPr lvl="2" indent="-457200" defTabSz="609585" fontAlgn="base">
              <a:spcAft>
                <a:spcPts val="533"/>
              </a:spcAft>
              <a:buFont typeface="Courier New" panose="02070309020205020404" pitchFamily="49" charset="0"/>
              <a:buChar char="o"/>
            </a:pPr>
            <a:r>
              <a:rPr lang="en-US" sz="3500" dirty="0">
                <a:solidFill>
                  <a:schemeClr val="bg2">
                    <a:lumMod val="25000"/>
                  </a:schemeClr>
                </a:solidFill>
                <a:latin typeface="FranklinGothicURWBoo"/>
              </a:rPr>
              <a:t>Kitchen countertop pail</a:t>
            </a:r>
          </a:p>
          <a:p>
            <a:pPr lvl="2" indent="-457200" defTabSz="609585" fontAlgn="base">
              <a:spcAft>
                <a:spcPts val="533"/>
              </a:spcAft>
              <a:buFont typeface="Courier New" panose="02070309020205020404" pitchFamily="49" charset="0"/>
              <a:buChar char="o"/>
            </a:pPr>
            <a:r>
              <a:rPr lang="en-US" sz="3500" dirty="0">
                <a:solidFill>
                  <a:schemeClr val="bg2">
                    <a:lumMod val="25000"/>
                  </a:schemeClr>
                </a:solidFill>
                <a:latin typeface="FranklinGothicURWBoo"/>
              </a:rPr>
              <a:t>Compostable bags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FFC9C0-EBFA-4BFC-BC87-F82BB71F9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16236">
            <a:off x="5093260" y="3948110"/>
            <a:ext cx="1447978" cy="238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1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C045-D7BC-4175-90CB-D0345EED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64" y="294011"/>
            <a:ext cx="10613656" cy="1176013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F6A3A-FC3E-41C9-8DDB-97004D784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3653" y="1291349"/>
            <a:ext cx="10612967" cy="3917951"/>
          </a:xfrm>
        </p:spPr>
        <p:txBody>
          <a:bodyPr/>
          <a:lstStyle/>
          <a:p>
            <a:r>
              <a:rPr lang="en-US" sz="4000" dirty="0">
                <a:hlinkClick r:id="rId2"/>
              </a:rPr>
              <a:t>Denvergov.org/Expandedcollection</a:t>
            </a:r>
            <a:endParaRPr lang="en-US" sz="4000" dirty="0"/>
          </a:p>
          <a:p>
            <a:r>
              <a:rPr lang="en-US" sz="4000" dirty="0">
                <a:hlinkClick r:id="rId3"/>
              </a:rPr>
              <a:t>Affordability application:</a:t>
            </a:r>
            <a:endParaRPr lang="en-US" sz="4000" dirty="0"/>
          </a:p>
          <a:p>
            <a:pPr lvl="1"/>
            <a:r>
              <a:rPr lang="en-US" sz="3466" dirty="0"/>
              <a:t>720-944-3350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157D-F940-4AE0-A3BD-3729B1C0D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352" y="2855273"/>
            <a:ext cx="7823144" cy="298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8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F9D744-8420-4F22-92EC-9B5D9D70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5" y="508393"/>
            <a:ext cx="10101401" cy="849335"/>
          </a:xfrm>
        </p:spPr>
        <p:txBody>
          <a:bodyPr>
            <a:noAutofit/>
          </a:bodyPr>
          <a:lstStyle/>
          <a:p>
            <a:r>
              <a:rPr lang="en-US" sz="5000" dirty="0"/>
              <a:t>Changes to Denver’s Services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7A51B2-3155-48B2-859D-D7D1DFD52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215" y="1558212"/>
            <a:ext cx="6705776" cy="4216763"/>
          </a:xfrm>
        </p:spPr>
        <p:txBody>
          <a:bodyPr vert="horz" lIns="121920" tIns="60960" rIns="121920" bIns="60960" rtlCol="0" anchor="t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dirty="0">
                <a:latin typeface="FranklinGothicURWBoo"/>
              </a:rPr>
              <a:t>New fee based on trash cart size, recycle and compost included </a:t>
            </a:r>
            <a:r>
              <a:rPr lang="en-US" sz="2500" u="sng" dirty="0">
                <a:latin typeface="FranklinGothicURWBoo"/>
              </a:rPr>
              <a:t>at no additional cost.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dirty="0">
                <a:latin typeface="FranklinGothicURWBoo"/>
              </a:rPr>
              <a:t>Who: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dirty="0">
                <a:latin typeface="FranklinGothicURWBoo"/>
              </a:rPr>
              <a:t>180,000 customers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dirty="0">
                <a:latin typeface="FranklinGothicURWBoo"/>
              </a:rPr>
              <a:t>Single family homes &amp; apartments up to 7 units.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dirty="0">
                <a:latin typeface="FranklinGothicURWBoo"/>
              </a:rPr>
              <a:t>Adding compost service to ~150k new homes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dirty="0">
                <a:latin typeface="FranklinGothicURWBoo"/>
              </a:rPr>
              <a:t>Weekly recycling</a:t>
            </a:r>
          </a:p>
        </p:txBody>
      </p:sp>
      <p:pic>
        <p:nvPicPr>
          <p:cNvPr id="8" name="Picture 7" descr="Small 35 gallon cart, $9 per month, medium 65 gallon cart, $13 per month, large 95 gallon cart, $21 per month">
            <a:extLst>
              <a:ext uri="{FF2B5EF4-FFF2-40B4-BE49-F238E27FC236}">
                <a16:creationId xmlns:a16="http://schemas.microsoft.com/office/drawing/2014/main" id="{D18B4F08-CA92-45AC-8DB5-36E8C66028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89" b="1723"/>
          <a:stretch/>
        </p:blipFill>
        <p:spPr>
          <a:xfrm>
            <a:off x="6983298" y="1886205"/>
            <a:ext cx="5150138" cy="279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1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708BA-2198-4748-8FEC-5A7B6CA1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96" y="426407"/>
            <a:ext cx="10613656" cy="1176013"/>
          </a:xfrm>
        </p:spPr>
        <p:txBody>
          <a:bodyPr>
            <a:normAutofit/>
          </a:bodyPr>
          <a:lstStyle/>
          <a:p>
            <a:r>
              <a:rPr lang="en-US" sz="5000" dirty="0"/>
              <a:t>Why Volume-Based Pricing? </a:t>
            </a:r>
          </a:p>
        </p:txBody>
      </p:sp>
      <p:pic>
        <p:nvPicPr>
          <p:cNvPr id="6" name="Picture 5" descr="Trash cart with 25 percent trash, 50 percent compostable material and 25 percent recyclables">
            <a:extLst>
              <a:ext uri="{FF2B5EF4-FFF2-40B4-BE49-F238E27FC236}">
                <a16:creationId xmlns:a16="http://schemas.microsoft.com/office/drawing/2014/main" id="{A4202C23-AB95-488A-B9D6-1E417D410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937" y="1833760"/>
            <a:ext cx="5716063" cy="391099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B4C1C-307E-4C14-9799-CAD315A493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116" y="1602420"/>
            <a:ext cx="6001821" cy="4373672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933" b="1" dirty="0">
                <a:latin typeface="FranklinGothicURWBoo"/>
              </a:rPr>
              <a:t>74% of Denver’s waste currently goes to the landfill</a:t>
            </a:r>
            <a:r>
              <a:rPr lang="en-US" sz="2933" dirty="0">
                <a:latin typeface="FranklinGothicURWBoo"/>
              </a:rPr>
              <a:t>:</a:t>
            </a:r>
            <a:endParaRPr lang="en-US" sz="2933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933" dirty="0">
                <a:latin typeface="FranklinGothicURWBoo"/>
              </a:rPr>
              <a:t>26% diversion rate (recycling + compost).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933" dirty="0">
                <a:latin typeface="FranklinGothicURWBoo"/>
              </a:rPr>
              <a:t>50% of trash is compostable.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933" dirty="0">
                <a:latin typeface="FranklinGothicURWBoo"/>
              </a:rPr>
              <a:t>Adding service to ~150k new homes</a:t>
            </a:r>
          </a:p>
        </p:txBody>
      </p:sp>
    </p:spTree>
    <p:extLst>
      <p:ext uri="{BB962C8B-B14F-4D97-AF65-F5344CB8AC3E}">
        <p14:creationId xmlns:p14="http://schemas.microsoft.com/office/powerpoint/2010/main" val="311795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0E47A7-D31E-4B4D-85D0-77CB79D7C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921" y="309599"/>
            <a:ext cx="9835487" cy="565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8916E5F-34B3-4450-BAED-0AC53906777D}"/>
              </a:ext>
            </a:extLst>
          </p:cNvPr>
          <p:cNvSpPr txBox="1"/>
          <p:nvPr/>
        </p:nvSpPr>
        <p:spPr>
          <a:xfrm>
            <a:off x="1868463" y="5402527"/>
            <a:ext cx="877824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667" b="1" i="1">
                <a:solidFill>
                  <a:srgbClr val="D9531E"/>
                </a:solidFill>
                <a:latin typeface="Calibri"/>
              </a:rPr>
              <a:t>Recycle and compost carts included at no additional cost. </a:t>
            </a:r>
          </a:p>
        </p:txBody>
      </p:sp>
      <p:pic>
        <p:nvPicPr>
          <p:cNvPr id="6" name="Picture 5" descr="Small 35 gallon cart, $9 per month, medium 65 gallon cart, $13 per month, large 95 gallon cart, $21 per month">
            <a:extLst>
              <a:ext uri="{FF2B5EF4-FFF2-40B4-BE49-F238E27FC236}">
                <a16:creationId xmlns:a16="http://schemas.microsoft.com/office/drawing/2014/main" id="{93BC0CFE-836D-46C8-8C14-4346E96BE7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89" b="1723"/>
          <a:stretch/>
        </p:blipFill>
        <p:spPr>
          <a:xfrm>
            <a:off x="2105846" y="1069524"/>
            <a:ext cx="7980309" cy="4333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EEEC4A-0EC8-404A-BEBE-F684D5F5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85" y="289464"/>
            <a:ext cx="11423995" cy="9539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Trash Cart Sizes &amp; Monthly Rates</a:t>
            </a:r>
          </a:p>
        </p:txBody>
      </p:sp>
    </p:spTree>
    <p:extLst>
      <p:ext uri="{BB962C8B-B14F-4D97-AF65-F5344CB8AC3E}">
        <p14:creationId xmlns:p14="http://schemas.microsoft.com/office/powerpoint/2010/main" val="35492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5CDD-5943-4087-B1B4-2F5076FF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07" y="322579"/>
            <a:ext cx="10613656" cy="1176013"/>
          </a:xfrm>
        </p:spPr>
        <p:txBody>
          <a:bodyPr/>
          <a:lstStyle/>
          <a:p>
            <a:r>
              <a:rPr lang="en-US"/>
              <a:t>Services Included: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2EF4B-2798-472E-B693-F08DBCA95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9628" y="1494775"/>
            <a:ext cx="5591469" cy="4294099"/>
          </a:xfrm>
        </p:spPr>
        <p:txBody>
          <a:bodyPr vert="horz" lIns="121920" tIns="60960" rIns="121920" bIns="60960" rtlCol="0" anchor="t">
            <a:normAutofit fontScale="55000" lnSpcReduction="20000"/>
          </a:bodyPr>
          <a:lstStyle/>
          <a:p>
            <a:pPr fontAlgn="base"/>
            <a:r>
              <a:rPr lang="en-US" b="1">
                <a:latin typeface="FranklinGothicURWBoo"/>
              </a:rPr>
              <a:t>Weekly recycling!</a:t>
            </a:r>
          </a:p>
          <a:p>
            <a:pPr fontAlgn="base"/>
            <a:r>
              <a:rPr lang="en-US" b="1">
                <a:latin typeface="FranklinGothicURWBoo"/>
              </a:rPr>
              <a:t>Weekly composting for all customers!​</a:t>
            </a:r>
          </a:p>
          <a:p>
            <a:pPr fontAlgn="base"/>
            <a:r>
              <a:rPr lang="en-US">
                <a:latin typeface="FranklinGothicURWBoo"/>
              </a:rPr>
              <a:t>Equipment Operators​</a:t>
            </a:r>
          </a:p>
          <a:p>
            <a:pPr fontAlgn="base"/>
            <a:r>
              <a:rPr lang="en-US">
                <a:latin typeface="FranklinGothicURWBoo"/>
              </a:rPr>
              <a:t>Inspectors​</a:t>
            </a:r>
          </a:p>
          <a:p>
            <a:pPr fontAlgn="base"/>
            <a:r>
              <a:rPr lang="en-US">
                <a:latin typeface="FranklinGothicURWBoo"/>
              </a:rPr>
              <a:t>Trucks​</a:t>
            </a:r>
          </a:p>
          <a:p>
            <a:pPr fontAlgn="base"/>
            <a:r>
              <a:rPr lang="en-US">
                <a:latin typeface="FranklinGothicURWBoo"/>
              </a:rPr>
              <a:t>Carts​</a:t>
            </a:r>
          </a:p>
          <a:p>
            <a:pPr fontAlgn="base"/>
            <a:r>
              <a:rPr lang="en-US">
                <a:latin typeface="FranklinGothicURWBoo"/>
              </a:rPr>
              <a:t>Education and Outreach​</a:t>
            </a:r>
          </a:p>
          <a:p>
            <a:pPr fontAlgn="base"/>
            <a:r>
              <a:rPr lang="en-US">
                <a:latin typeface="FranklinGothicURWBoo"/>
              </a:rPr>
              <a:t>Billing System​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>
                <a:latin typeface="FranklinGothicURWBoo"/>
              </a:rPr>
              <a:t>Disposal fees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/>
              <a:t>Cherry Creek Drop-off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/>
              <a:t>Extra Trash/Large Item Pick-up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46A3F1-1636-4499-9E07-407846B19E4D}"/>
              </a:ext>
            </a:extLst>
          </p:cNvPr>
          <p:cNvSpPr/>
          <p:nvPr/>
        </p:nvSpPr>
        <p:spPr>
          <a:xfrm>
            <a:off x="6292990" y="1494775"/>
            <a:ext cx="5672765" cy="456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609585" fontAlgn="base">
              <a:buFont typeface="Arial" panose="020B0604020202020204" pitchFamily="34" charset="0"/>
              <a:buChar char="•"/>
            </a:pPr>
            <a:r>
              <a:rPr lang="en-US" sz="2667">
                <a:solidFill>
                  <a:srgbClr val="DCDDE1">
                    <a:lumMod val="25000"/>
                  </a:srgbClr>
                </a:solidFill>
                <a:latin typeface="FranklinGothicURWBoo" panose="00000500000000000000" pitchFamily="50" charset="0"/>
              </a:rPr>
              <a:t>Annual Programs​</a:t>
            </a:r>
          </a:p>
          <a:p>
            <a:pPr marL="1066773" lvl="1" indent="-457189" defTabSz="609585" fontAlgn="base">
              <a:buFont typeface="Courier New" panose="02070309020205020404" pitchFamily="49" charset="0"/>
              <a:buChar char="o"/>
            </a:pPr>
            <a:r>
              <a:rPr lang="en-US" sz="2667">
                <a:solidFill>
                  <a:srgbClr val="DCDDE1">
                    <a:lumMod val="25000"/>
                  </a:srgbClr>
                </a:solidFill>
                <a:latin typeface="FranklinGothicURWBoo" panose="00000500000000000000" pitchFamily="50" charset="0"/>
              </a:rPr>
              <a:t>Leaf Drop​</a:t>
            </a:r>
          </a:p>
          <a:p>
            <a:pPr marL="1066773" lvl="1" indent="-457189" defTabSz="609585" fontAlgn="base">
              <a:buFont typeface="Courier New" panose="02070309020205020404" pitchFamily="49" charset="0"/>
              <a:buChar char="o"/>
            </a:pPr>
            <a:r>
              <a:rPr lang="en-US" sz="2667">
                <a:solidFill>
                  <a:srgbClr val="DCDDE1">
                    <a:lumMod val="25000"/>
                  </a:srgbClr>
                </a:solidFill>
                <a:latin typeface="FranklinGothicURWBoo" panose="00000500000000000000" pitchFamily="50" charset="0"/>
              </a:rPr>
              <a:t>Treecycle​</a:t>
            </a:r>
          </a:p>
          <a:p>
            <a:pPr marL="1066773" lvl="1" indent="-457189" defTabSz="609585" fontAlgn="base">
              <a:buFont typeface="Courier New" panose="02070309020205020404" pitchFamily="49" charset="0"/>
              <a:buChar char="o"/>
            </a:pPr>
            <a:r>
              <a:rPr lang="en-US" sz="2667">
                <a:solidFill>
                  <a:srgbClr val="DCDDE1">
                    <a:lumMod val="25000"/>
                  </a:srgbClr>
                </a:solidFill>
                <a:latin typeface="FranklinGothicURWBoo" panose="00000500000000000000" pitchFamily="50" charset="0"/>
              </a:rPr>
              <a:t>Mulch Give-away​</a:t>
            </a:r>
          </a:p>
          <a:p>
            <a:pPr marL="1066773" lvl="1" indent="-457189" defTabSz="609585" fontAlgn="base">
              <a:buFont typeface="Courier New" panose="02070309020205020404" pitchFamily="49" charset="0"/>
              <a:buChar char="o"/>
            </a:pPr>
            <a:r>
              <a:rPr lang="en-US" sz="2667">
                <a:solidFill>
                  <a:srgbClr val="DCDDE1">
                    <a:lumMod val="25000"/>
                  </a:srgbClr>
                </a:solidFill>
                <a:latin typeface="FranklinGothicURWBoo" panose="00000500000000000000" pitchFamily="50" charset="0"/>
              </a:rPr>
              <a:t>Subsidized HHW pick up​</a:t>
            </a:r>
          </a:p>
          <a:p>
            <a:pPr marL="1066773" lvl="1" indent="-457189" defTabSz="609585" fontAlgn="base">
              <a:buFont typeface="Courier New" panose="02070309020205020404" pitchFamily="49" charset="0"/>
              <a:buChar char="o"/>
            </a:pPr>
            <a:r>
              <a:rPr lang="en-US" sz="2667">
                <a:solidFill>
                  <a:srgbClr val="DCDDE1">
                    <a:lumMod val="25000"/>
                  </a:srgbClr>
                </a:solidFill>
                <a:latin typeface="FranklinGothicURWBoo" panose="00000500000000000000" pitchFamily="50" charset="0"/>
              </a:rPr>
              <a:t>Subsidized e-waste drop-off​</a:t>
            </a:r>
          </a:p>
          <a:p>
            <a:pPr marL="1066773" lvl="1" indent="-457189" defTabSz="609585" fontAlgn="base">
              <a:buFont typeface="Courier New" panose="02070309020205020404" pitchFamily="49" charset="0"/>
              <a:buChar char="o"/>
            </a:pPr>
            <a:r>
              <a:rPr lang="en-US" sz="2667">
                <a:solidFill>
                  <a:srgbClr val="DCDDE1">
                    <a:lumMod val="25000"/>
                  </a:srgbClr>
                </a:solidFill>
                <a:latin typeface="FranklinGothicURWBoo" panose="00000500000000000000" pitchFamily="50" charset="0"/>
              </a:rPr>
              <a:t>Recycle Your Holiday Lights​</a:t>
            </a:r>
          </a:p>
          <a:p>
            <a:pPr marL="1066773" lvl="1" indent="-457189" defTabSz="609585" fontAlgn="base">
              <a:buFont typeface="Courier New" panose="02070309020205020404" pitchFamily="49" charset="0"/>
              <a:buChar char="o"/>
            </a:pPr>
            <a:r>
              <a:rPr lang="en-US" sz="2667">
                <a:solidFill>
                  <a:srgbClr val="DCDDE1">
                    <a:lumMod val="25000"/>
                  </a:srgbClr>
                </a:solidFill>
                <a:latin typeface="FranklinGothicURWBoo" panose="00000500000000000000" pitchFamily="50" charset="0"/>
              </a:rPr>
              <a:t>Appliance recycling​</a:t>
            </a:r>
          </a:p>
          <a:p>
            <a:pPr marL="1066773" lvl="1" indent="-457189" defTabSz="609585" fontAlgn="base">
              <a:buFont typeface="Courier New" panose="02070309020205020404" pitchFamily="49" charset="0"/>
              <a:buChar char="o"/>
            </a:pPr>
            <a:r>
              <a:rPr lang="en-US" sz="2667">
                <a:solidFill>
                  <a:srgbClr val="DCDDE1">
                    <a:lumMod val="25000"/>
                  </a:srgbClr>
                </a:solidFill>
                <a:latin typeface="FranklinGothicURWBoo" panose="00000500000000000000" pitchFamily="50" charset="0"/>
              </a:rPr>
              <a:t>Paint recycling​</a:t>
            </a:r>
          </a:p>
          <a:p>
            <a:pPr marL="1066773" lvl="1" indent="-457189" defTabSz="609585" fontAlgn="base">
              <a:buFont typeface="Courier New" panose="02070309020205020404" pitchFamily="49" charset="0"/>
              <a:buChar char="o"/>
            </a:pPr>
            <a:r>
              <a:rPr lang="en-US" sz="2667">
                <a:solidFill>
                  <a:srgbClr val="DCDDE1">
                    <a:lumMod val="25000"/>
                  </a:srgbClr>
                </a:solidFill>
                <a:latin typeface="FranklinGothicURWBoo" panose="00000500000000000000" pitchFamily="50" charset="0"/>
              </a:rPr>
              <a:t>Great Denver Cleanup</a:t>
            </a:r>
          </a:p>
          <a:p>
            <a:pPr defTabSz="609585"/>
            <a:endParaRPr lang="en-US" sz="2400">
              <a:solidFill>
                <a:srgbClr val="58595B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836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E96D-5A54-4812-8FED-1F7DF9297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07" y="482950"/>
            <a:ext cx="10613656" cy="1176013"/>
          </a:xfrm>
        </p:spPr>
        <p:txBody>
          <a:bodyPr>
            <a:normAutofit/>
          </a:bodyPr>
          <a:lstStyle/>
          <a:p>
            <a:r>
              <a:rPr lang="en-US"/>
              <a:t>Affordability Program – Instant Rebate</a:t>
            </a:r>
            <a:r>
              <a:rPr lang="en-US" b="1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4E8DA-828C-4F1A-B9E0-601641309B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735" y="1545841"/>
            <a:ext cx="10852265" cy="4293603"/>
          </a:xfrm>
        </p:spPr>
        <p:txBody>
          <a:bodyPr vert="horz" lIns="121920" tIns="60960" rIns="121920" bIns="60960" rtlCol="0" anchor="t">
            <a:normAutofit fontScale="47500" lnSpcReduction="20000"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533"/>
              </a:spcAft>
            </a:pPr>
            <a:r>
              <a:rPr lang="en-US" sz="7466" dirty="0">
                <a:latin typeface="FranklinGothicURWBoo"/>
              </a:rPr>
              <a:t>Applications LIVE: Denvergov.org/</a:t>
            </a:r>
            <a:r>
              <a:rPr lang="en-US" sz="7466" dirty="0" err="1">
                <a:latin typeface="FranklinGothicURWBoo"/>
              </a:rPr>
              <a:t>expandedcollection</a:t>
            </a:r>
            <a:endParaRPr lang="en-US" sz="7466" dirty="0">
              <a:latin typeface="FranklinGothicURWBoo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533"/>
              </a:spcAft>
            </a:pPr>
            <a:r>
              <a:rPr lang="en-US" sz="7466" dirty="0">
                <a:latin typeface="FranklinGothicURWBoo"/>
              </a:rPr>
              <a:t>Partnership with DHS.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533"/>
              </a:spcAft>
            </a:pPr>
            <a:r>
              <a:rPr lang="en-US" sz="7466" dirty="0">
                <a:latin typeface="FranklinGothicURWBoo"/>
              </a:rPr>
              <a:t>Eligibility = </a:t>
            </a:r>
            <a:r>
              <a:rPr lang="en-US" sz="7466" b="1" dirty="0">
                <a:latin typeface="FranklinGothicURWBoo"/>
              </a:rPr>
              <a:t>income</a:t>
            </a:r>
            <a:r>
              <a:rPr lang="en-US" sz="7466" dirty="0">
                <a:latin typeface="FranklinGothicURWBoo"/>
              </a:rPr>
              <a:t> + </a:t>
            </a:r>
            <a:r>
              <a:rPr lang="en-US" sz="7466" b="1" dirty="0">
                <a:latin typeface="FranklinGothicURWBoo"/>
              </a:rPr>
              <a:t>number of people in the house</a:t>
            </a:r>
            <a:r>
              <a:rPr lang="en-US" sz="7466" dirty="0">
                <a:latin typeface="FranklinGothicURWBoo"/>
              </a:rPr>
              <a:t> (Area Median Income)​: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spcAft>
                <a:spcPts val="533"/>
              </a:spcAft>
              <a:buFont typeface="Courier New" panose="02070309020205020404" pitchFamily="49" charset="0"/>
              <a:buChar char="o"/>
            </a:pPr>
            <a:r>
              <a:rPr lang="en-US" sz="7466" dirty="0">
                <a:latin typeface="FranklinGothicURWBoo"/>
              </a:rPr>
              <a:t>30% AMI = 100% instant rebate​.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spcAft>
                <a:spcPts val="533"/>
              </a:spcAft>
              <a:buFont typeface="Courier New" panose="02070309020205020404" pitchFamily="49" charset="0"/>
              <a:buChar char="o"/>
            </a:pPr>
            <a:r>
              <a:rPr lang="en-US" sz="7466" dirty="0">
                <a:latin typeface="FranklinGothicURWBoo"/>
              </a:rPr>
              <a:t>50% AMI = 75% instant rebate​.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spcAft>
                <a:spcPts val="533"/>
              </a:spcAft>
              <a:buFont typeface="Courier New" panose="02070309020205020404" pitchFamily="49" charset="0"/>
              <a:buChar char="o"/>
            </a:pPr>
            <a:r>
              <a:rPr lang="en-US" sz="7333" dirty="0">
                <a:latin typeface="FranklinGothicURWBoo"/>
              </a:rPr>
              <a:t>60% AMI = 50% instant rebate.</a:t>
            </a:r>
          </a:p>
        </p:txBody>
      </p:sp>
    </p:spTree>
    <p:extLst>
      <p:ext uri="{BB962C8B-B14F-4D97-AF65-F5344CB8AC3E}">
        <p14:creationId xmlns:p14="http://schemas.microsoft.com/office/powerpoint/2010/main" val="343428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FA10-4518-4B2D-A947-EB31AE7C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7" y="311935"/>
            <a:ext cx="10613656" cy="1176013"/>
          </a:xfrm>
        </p:spPr>
        <p:txBody>
          <a:bodyPr/>
          <a:lstStyle/>
          <a:p>
            <a:r>
              <a:rPr lang="en-US" dirty="0"/>
              <a:t>Education and Outreach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81E66-EFFD-426B-AB01-FA597B1BF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374" y="1397768"/>
            <a:ext cx="6268840" cy="12569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Look out for your WasteWise newsletter!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AE1893-9CB4-4FDE-BCB8-D96889143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7" y="2573781"/>
            <a:ext cx="6614733" cy="1089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C81B1-0B90-4CCC-8E5E-85AA65D01461}"/>
              </a:ext>
            </a:extLst>
          </p:cNvPr>
          <p:cNvSpPr txBox="1"/>
          <p:nvPr/>
        </p:nvSpPr>
        <p:spPr>
          <a:xfrm>
            <a:off x="552374" y="3821451"/>
            <a:ext cx="1061365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bg2">
                    <a:lumMod val="25000"/>
                  </a:schemeClr>
                </a:solidFill>
                <a:latin typeface="FranklinGothicURWBoo" panose="00000500000000000000" pitchFamily="50" charset="0"/>
              </a:rPr>
              <a:t>Invite us to your neighborhood events/meetings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900" dirty="0">
                <a:solidFill>
                  <a:schemeClr val="bg2">
                    <a:lumMod val="25000"/>
                  </a:schemeClr>
                </a:solidFill>
                <a:latin typeface="FranklinGothicURWBoo" panose="00000500000000000000" pitchFamily="50" charset="0"/>
              </a:rPr>
              <a:t>Looking for community outreach partners! (Contracted work available)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4440BFF-52D2-4F3C-9CB9-A8CD6730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302" y="660265"/>
            <a:ext cx="3129335" cy="316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66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0C1418C-4309-4770-AF7C-53E7732AB551}"/>
              </a:ext>
            </a:extLst>
          </p:cNvPr>
          <p:cNvSpPr/>
          <p:nvPr/>
        </p:nvSpPr>
        <p:spPr>
          <a:xfrm>
            <a:off x="388884" y="2530989"/>
            <a:ext cx="2314516" cy="3215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609585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/>
              </a:solidFill>
              <a:latin typeface="Calibri"/>
            </a:endParaRPr>
          </a:p>
          <a:p>
            <a:pPr marL="342900" indent="-342900" defTabSz="609585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Calibri"/>
              </a:rPr>
              <a:t>Rebate application is live.</a:t>
            </a:r>
          </a:p>
          <a:p>
            <a:pPr marL="342900" indent="-342900" defTabSz="609585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Calibri"/>
              </a:rPr>
              <a:t>Education and outreach begins, ask us to present!</a:t>
            </a:r>
          </a:p>
          <a:p>
            <a:pPr marL="342900" indent="-342900" defTabSz="609585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1D0448E-001A-421D-9AFE-89B47FC4CAFA}"/>
              </a:ext>
            </a:extLst>
          </p:cNvPr>
          <p:cNvSpPr txBox="1">
            <a:spLocks/>
          </p:cNvSpPr>
          <p:nvPr/>
        </p:nvSpPr>
        <p:spPr>
          <a:xfrm>
            <a:off x="8917203" y="2413959"/>
            <a:ext cx="2854511" cy="33359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121920" tIns="60960" rIns="121920" bIns="6096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FranklinGothicURWBoo" panose="00000500000000000000" pitchFamily="50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FranklinGothicURWBoo" panose="00000500000000000000" pitchFamily="50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FranklinGothicURWBoo" panose="00000500000000000000" pitchFamily="50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FranklinGothicURWBoo" panose="00000500000000000000" pitchFamily="50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FranklinGothicURWBoo" panose="00000500000000000000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spcBef>
                <a:spcPts val="0"/>
              </a:spcBef>
            </a:pPr>
            <a:endParaRPr lang="en-US" sz="2400" dirty="0">
              <a:solidFill>
                <a:schemeClr val="tx2"/>
              </a:solidFill>
              <a:latin typeface="FranklinGothicURWBoo"/>
            </a:endParaRPr>
          </a:p>
          <a:p>
            <a:pPr marL="243834" indent="-243834" defTabSz="609585">
              <a:spcBef>
                <a:spcPts val="0"/>
              </a:spcBef>
            </a:pPr>
            <a:r>
              <a:rPr lang="en-US" sz="2267" dirty="0">
                <a:solidFill>
                  <a:schemeClr val="tx2"/>
                </a:solidFill>
              </a:rPr>
              <a:t>Compost cart delivery continues, and service expands in phases citywide.</a:t>
            </a:r>
          </a:p>
          <a:p>
            <a:pPr marL="243834" indent="-243834" defTabSz="609585">
              <a:spcBef>
                <a:spcPts val="0"/>
              </a:spcBef>
            </a:pPr>
            <a:r>
              <a:rPr lang="en-US" sz="2267" dirty="0">
                <a:solidFill>
                  <a:schemeClr val="tx2"/>
                </a:solidFill>
              </a:rPr>
              <a:t>New composters downsize trash carts.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2CE2C90-7606-46AD-8CB4-110BBCECA627}"/>
              </a:ext>
            </a:extLst>
          </p:cNvPr>
          <p:cNvSpPr txBox="1">
            <a:spLocks/>
          </p:cNvSpPr>
          <p:nvPr/>
        </p:nvSpPr>
        <p:spPr>
          <a:xfrm>
            <a:off x="5644613" y="2441367"/>
            <a:ext cx="3287979" cy="33054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121920" tIns="60960" rIns="121920" bIns="6096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FranklinGothicURWBoo" panose="00000500000000000000" pitchFamily="50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FranklinGothicURWBoo" panose="00000500000000000000" pitchFamily="50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FranklinGothicURWBoo" panose="00000500000000000000" pitchFamily="50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FranklinGothicURWBoo" panose="00000500000000000000" pitchFamily="50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FranklinGothicURWBoo" panose="00000500000000000000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609585"/>
            <a:endParaRPr lang="en-US" sz="2267" dirty="0">
              <a:solidFill>
                <a:srgbClr val="DCDDE1">
                  <a:lumMod val="25000"/>
                </a:srgbClr>
              </a:solidFill>
              <a:latin typeface="FranklinGothicURWBoo"/>
            </a:endParaRPr>
          </a:p>
          <a:p>
            <a:pPr marL="243834" indent="-243834" defTabSz="609585">
              <a:spcBef>
                <a:spcPts val="0"/>
              </a:spcBef>
            </a:pPr>
            <a:r>
              <a:rPr lang="en-US" sz="2267" dirty="0">
                <a:solidFill>
                  <a:schemeClr val="tx2"/>
                </a:solidFill>
              </a:rPr>
              <a:t>Weekly recycling begins.</a:t>
            </a:r>
          </a:p>
          <a:p>
            <a:pPr marL="243834" indent="-243834" defTabSz="609585">
              <a:spcBef>
                <a:spcPts val="0"/>
              </a:spcBef>
            </a:pPr>
            <a:r>
              <a:rPr lang="en-US" sz="2267" dirty="0">
                <a:solidFill>
                  <a:schemeClr val="tx2"/>
                </a:solidFill>
              </a:rPr>
              <a:t>Compost cart delivery begins.</a:t>
            </a:r>
          </a:p>
          <a:p>
            <a:pPr marL="243834" indent="-243834" defTabSz="609585">
              <a:spcBef>
                <a:spcPts val="0"/>
              </a:spcBef>
            </a:pPr>
            <a:r>
              <a:rPr lang="en-US" sz="2267" dirty="0">
                <a:solidFill>
                  <a:schemeClr val="tx2"/>
                </a:solidFill>
              </a:rPr>
              <a:t>Quarterly invoicing begins.</a:t>
            </a:r>
          </a:p>
          <a:p>
            <a:pPr marL="243834" indent="-243834" defTabSz="609585">
              <a:spcBef>
                <a:spcPts val="0"/>
              </a:spcBef>
            </a:pPr>
            <a:r>
              <a:rPr lang="en-US" sz="2267" dirty="0">
                <a:solidFill>
                  <a:schemeClr val="tx2"/>
                </a:solidFill>
              </a:rPr>
              <a:t>Credits provided for residents without compost service.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D85CA22-17B1-4D5A-A648-73F2114536BD}"/>
              </a:ext>
            </a:extLst>
          </p:cNvPr>
          <p:cNvSpPr/>
          <p:nvPr/>
        </p:nvSpPr>
        <p:spPr>
          <a:xfrm>
            <a:off x="9019295" y="1317033"/>
            <a:ext cx="3172705" cy="167991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srgbClr val="58595B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7AF20-FEDD-4B48-93A8-F419D720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56" y="493220"/>
            <a:ext cx="10613656" cy="808524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CE1C6-7F60-4CC7-B3E5-D8C53FFF0E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05077" y="2441367"/>
            <a:ext cx="2942672" cy="3305461"/>
          </a:xfrm>
          <a:solidFill>
            <a:schemeClr val="tx2">
              <a:lumMod val="10000"/>
              <a:lumOff val="90000"/>
            </a:schemeClr>
          </a:solidFill>
        </p:spPr>
        <p:txBody>
          <a:bodyPr vert="horz" lIns="121920" tIns="60960" rIns="121920" bIns="60960" rtlCol="0" anchor="t">
            <a:normAutofit/>
          </a:bodyPr>
          <a:lstStyle/>
          <a:p>
            <a:pPr marL="243834" indent="-243834">
              <a:spcBef>
                <a:spcPts val="0"/>
              </a:spcBef>
            </a:pPr>
            <a:endParaRPr lang="en-US" sz="2267" dirty="0">
              <a:latin typeface="FranklinGothicURWBoo"/>
            </a:endParaRPr>
          </a:p>
          <a:p>
            <a:pPr marL="243834" indent="-243834">
              <a:spcBef>
                <a:spcPts val="0"/>
              </a:spcBef>
            </a:pPr>
            <a:r>
              <a:rPr lang="en-US" sz="2267" dirty="0">
                <a:solidFill>
                  <a:schemeClr val="tx2"/>
                </a:solidFill>
                <a:latin typeface="FranklinGothicURWBoo"/>
              </a:rPr>
              <a:t>Property owners can login online to view. cart sizes, sign up for autopay/e-billing. </a:t>
            </a:r>
          </a:p>
          <a:p>
            <a:pPr marL="243834" indent="-243834">
              <a:spcBef>
                <a:spcPts val="0"/>
              </a:spcBef>
            </a:pPr>
            <a:r>
              <a:rPr lang="en-US" sz="2267" dirty="0">
                <a:solidFill>
                  <a:schemeClr val="tx2"/>
                </a:solidFill>
                <a:latin typeface="FranklinGothicURWBoo"/>
              </a:rPr>
              <a:t>Current composters downsize trash carts.</a:t>
            </a:r>
          </a:p>
          <a:p>
            <a:pPr marL="0" indent="0">
              <a:spcBef>
                <a:spcPts val="0"/>
              </a:spcBef>
              <a:buNone/>
            </a:pPr>
            <a:endParaRPr lang="en-US" sz="2267" dirty="0">
              <a:latin typeface="FranklinGothicURWBoo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1CBB5D8-CB4D-4C4C-8776-335674515A35}"/>
              </a:ext>
            </a:extLst>
          </p:cNvPr>
          <p:cNvSpPr/>
          <p:nvPr/>
        </p:nvSpPr>
        <p:spPr>
          <a:xfrm>
            <a:off x="5483672" y="1329151"/>
            <a:ext cx="4004929" cy="1624255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58595B"/>
              </a:solidFill>
              <a:latin typeface="Calibri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7A79528-3148-4A50-BF67-07F51E0B43AE}"/>
              </a:ext>
            </a:extLst>
          </p:cNvPr>
          <p:cNvSpPr/>
          <p:nvPr/>
        </p:nvSpPr>
        <p:spPr>
          <a:xfrm>
            <a:off x="2140702" y="1319267"/>
            <a:ext cx="3937379" cy="164465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58595B"/>
              </a:solidFill>
              <a:latin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755D01-5B69-4435-8C7C-8F8599BE8442}"/>
              </a:ext>
            </a:extLst>
          </p:cNvPr>
          <p:cNvSpPr txBox="1"/>
          <p:nvPr/>
        </p:nvSpPr>
        <p:spPr>
          <a:xfrm>
            <a:off x="3450349" y="1875450"/>
            <a:ext cx="1989972" cy="52322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defTabSz="609585"/>
            <a:r>
              <a:rPr lang="en-US" sz="2600" b="1" dirty="0">
                <a:solidFill>
                  <a:prstClr val="white"/>
                </a:solidFill>
                <a:latin typeface="FranklinGothicURWBoo" panose="00000500000000000000" pitchFamily="50" charset="0"/>
              </a:rPr>
              <a:t>Nov - Dec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AF98C8-5177-4237-AB67-F57BCA34A044}"/>
              </a:ext>
            </a:extLst>
          </p:cNvPr>
          <p:cNvSpPr txBox="1"/>
          <p:nvPr/>
        </p:nvSpPr>
        <p:spPr>
          <a:xfrm>
            <a:off x="6253519" y="1875450"/>
            <a:ext cx="2663684" cy="52322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defTabSz="609585"/>
            <a:r>
              <a:rPr lang="en-US" sz="2600" b="1" dirty="0">
                <a:solidFill>
                  <a:prstClr val="white"/>
                </a:solidFill>
                <a:latin typeface="FranklinGothicURWBoo" panose="00000500000000000000" pitchFamily="50" charset="0"/>
              </a:rPr>
              <a:t>Jan – March 2023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542A879-3BA9-4376-A3B7-75F32AFE8D26}"/>
              </a:ext>
            </a:extLst>
          </p:cNvPr>
          <p:cNvSpPr/>
          <p:nvPr/>
        </p:nvSpPr>
        <p:spPr>
          <a:xfrm>
            <a:off x="393171" y="1317033"/>
            <a:ext cx="2878019" cy="164279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/>
          <a:p>
            <a:pPr algn="ctr" defTabSz="609585">
              <a:defRPr/>
            </a:pPr>
            <a:r>
              <a:rPr lang="en-US" sz="2600" b="1" dirty="0">
                <a:solidFill>
                  <a:prstClr val="white"/>
                </a:solidFill>
                <a:latin typeface="FranklinGothicURWBoo" panose="00000500000000000000" pitchFamily="50" charset="0"/>
              </a:rPr>
              <a:t>NOW</a:t>
            </a:r>
            <a:endParaRPr lang="en-US" sz="2600" b="1" dirty="0">
              <a:solidFill>
                <a:prstClr val="white"/>
              </a:solidFill>
              <a:latin typeface="FranklinGothicURWBoo" panose="00000500000000000000" pitchFamily="50" charset="0"/>
              <a:ea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FD280C-C277-4D69-94DF-FD0DBF0306E4}"/>
              </a:ext>
            </a:extLst>
          </p:cNvPr>
          <p:cNvSpPr txBox="1"/>
          <p:nvPr/>
        </p:nvSpPr>
        <p:spPr>
          <a:xfrm>
            <a:off x="9419783" y="1875450"/>
            <a:ext cx="2618126" cy="52322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defTabSz="609585"/>
            <a:r>
              <a:rPr lang="en-US" sz="2600" b="1" dirty="0">
                <a:solidFill>
                  <a:prstClr val="white"/>
                </a:solidFill>
                <a:latin typeface="FranklinGothicURWBoo" panose="00000500000000000000" pitchFamily="50" charset="0"/>
              </a:rPr>
              <a:t>Throughout 2023</a:t>
            </a:r>
          </a:p>
        </p:txBody>
      </p:sp>
    </p:spTree>
    <p:extLst>
      <p:ext uri="{BB962C8B-B14F-4D97-AF65-F5344CB8AC3E}">
        <p14:creationId xmlns:p14="http://schemas.microsoft.com/office/powerpoint/2010/main" val="41431296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7&quot;/&gt;&lt;lineCharCount val=&quot;7&quot;/&gt;&lt;lineCharCount val=&quot;13&quot;/&gt;&lt;lineCharCount val=&quot;11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7&quot;/&gt;&lt;lineCharCount val=&quot;7&quot;/&gt;&lt;lineCharCount val=&quot;13&quot;/&gt;&lt;lineCharCount val=&quot;1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7&quot;/&gt;&lt;lineCharCount val=&quot;7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7&quot;/&gt;&lt;lineCharCount val=&quot;7&quot;/&gt;&lt;lineCharCount val=&quot;13&quot;/&gt;&lt;lineCharCount val=&quot;1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7&quot;/&gt;&lt;lineCharCount val=&quot;7&quot;/&gt;&lt;lineCharCount val=&quot;13&quot;/&gt;&lt;lineCharCount val=&quot;1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7&quot;/&gt;&lt;lineCharCount val=&quot;7&quot;/&gt;&lt;lineCharCount val=&quot;13&quot;/&gt;&lt;lineCharCount val=&quot;1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City of Denver Colors">
      <a:dk1>
        <a:srgbClr val="58595B"/>
      </a:dk1>
      <a:lt1>
        <a:sysClr val="window" lastClr="FFFFFF"/>
      </a:lt1>
      <a:dk2>
        <a:srgbClr val="002D56"/>
      </a:dk2>
      <a:lt2>
        <a:srgbClr val="DCDDE1"/>
      </a:lt2>
      <a:accent1>
        <a:srgbClr val="0096D6"/>
      </a:accent1>
      <a:accent2>
        <a:srgbClr val="D9531E"/>
      </a:accent2>
      <a:accent3>
        <a:srgbClr val="6D8D24"/>
      </a:accent3>
      <a:accent4>
        <a:srgbClr val="F3B913"/>
      </a:accent4>
      <a:accent5>
        <a:srgbClr val="F3901D"/>
      </a:accent5>
      <a:accent6>
        <a:srgbClr val="9FA646"/>
      </a:accent6>
      <a:hlink>
        <a:srgbClr val="005596"/>
      </a:hlink>
      <a:folHlink>
        <a:srgbClr val="400F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ity of Denver Colors">
      <a:dk1>
        <a:srgbClr val="58595B"/>
      </a:dk1>
      <a:lt1>
        <a:sysClr val="window" lastClr="FFFFFF"/>
      </a:lt1>
      <a:dk2>
        <a:srgbClr val="002D56"/>
      </a:dk2>
      <a:lt2>
        <a:srgbClr val="DCDDE1"/>
      </a:lt2>
      <a:accent1>
        <a:srgbClr val="0096D6"/>
      </a:accent1>
      <a:accent2>
        <a:srgbClr val="D9531E"/>
      </a:accent2>
      <a:accent3>
        <a:srgbClr val="6D8D24"/>
      </a:accent3>
      <a:accent4>
        <a:srgbClr val="F3B913"/>
      </a:accent4>
      <a:accent5>
        <a:srgbClr val="F3901D"/>
      </a:accent5>
      <a:accent6>
        <a:srgbClr val="9FA646"/>
      </a:accent6>
      <a:hlink>
        <a:srgbClr val="005596"/>
      </a:hlink>
      <a:folHlink>
        <a:srgbClr val="400F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098583461D5C4BA0C2E75A8A8C5FEC" ma:contentTypeVersion="18" ma:contentTypeDescription="Create a new document." ma:contentTypeScope="" ma:versionID="455e437ffc60f5f034cf0bcb09856ae3">
  <xsd:schema xmlns:xsd="http://www.w3.org/2001/XMLSchema" xmlns:xs="http://www.w3.org/2001/XMLSchema" xmlns:p="http://schemas.microsoft.com/office/2006/metadata/properties" xmlns:ns2="114273a3-d59f-442c-b644-17c1d9e86bce" xmlns:ns3="f60113c1-a2f4-41be-aee2-8fb031929bc4" xmlns:ns4="82c7afbb-bb22-415e-9087-055b149e2465" targetNamespace="http://schemas.microsoft.com/office/2006/metadata/properties" ma:root="true" ma:fieldsID="4eb578952c02e1eb038886ab0efb1a10" ns2:_="" ns3:_="" ns4:_="">
    <xsd:import namespace="114273a3-d59f-442c-b644-17c1d9e86bce"/>
    <xsd:import namespace="f60113c1-a2f4-41be-aee2-8fb031929bc4"/>
    <xsd:import namespace="82c7afbb-bb22-415e-9087-055b149e24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273a3-d59f-442c-b644-17c1d9e86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2aac475-b1c2-42a5-8198-cbdd683842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0113c1-a2f4-41be-aee2-8fb031929bc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7afbb-bb22-415e-9087-055b149e246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a7b134b-5e5f-4832-ac71-ec88b934b9dd}" ma:internalName="TaxCatchAll" ma:showField="CatchAllData" ma:web="f60113c1-a2f4-41be-aee2-8fb031929b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4273a3-d59f-442c-b644-17c1d9e86bce">
      <Terms xmlns="http://schemas.microsoft.com/office/infopath/2007/PartnerControls"/>
    </lcf76f155ced4ddcb4097134ff3c332f>
    <TaxCatchAll xmlns="82c7afbb-bb22-415e-9087-055b149e2465" xsi:nil="true"/>
  </documentManagement>
</p:properties>
</file>

<file path=customXml/itemProps1.xml><?xml version="1.0" encoding="utf-8"?>
<ds:datastoreItem xmlns:ds="http://schemas.openxmlformats.org/officeDocument/2006/customXml" ds:itemID="{24480906-D1D1-4680-A5FD-82CFAA6A5CD0}">
  <ds:schemaRefs>
    <ds:schemaRef ds:uri="114273a3-d59f-442c-b644-17c1d9e86bce"/>
    <ds:schemaRef ds:uri="82c7afbb-bb22-415e-9087-055b149e2465"/>
    <ds:schemaRef ds:uri="f60113c1-a2f4-41be-aee2-8fb031929b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103ACF0-9C3B-4060-8606-7235B97D11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5CE8A0-E496-4E6F-B6DE-15626FE62900}">
  <ds:schemaRefs>
    <ds:schemaRef ds:uri="114273a3-d59f-442c-b644-17c1d9e86bce"/>
    <ds:schemaRef ds:uri="82c7afbb-bb22-415e-9087-055b149e246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610</Words>
  <Application>Microsoft Office PowerPoint</Application>
  <PresentationFormat>Widescreen</PresentationFormat>
  <Paragraphs>93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Denver Solid Waste Management Expanded Services and New Fee August 2022</vt:lpstr>
      <vt:lpstr>Changes to Denver’s Services</vt:lpstr>
      <vt:lpstr>Why Volume-Based Pricing? </vt:lpstr>
      <vt:lpstr>PowerPoint Presentation</vt:lpstr>
      <vt:lpstr>Trash Cart Sizes &amp; Monthly Rates</vt:lpstr>
      <vt:lpstr>Services Included:</vt:lpstr>
      <vt:lpstr>Affordability Program – Instant Rebate </vt:lpstr>
      <vt:lpstr>Education and Outreach</vt:lpstr>
      <vt:lpstr>Program Timeline</vt:lpstr>
      <vt:lpstr>Compost Roll-out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Lally, Jessica - DOTI CA2290 Project Manager I</cp:lastModifiedBy>
  <cp:revision>18</cp:revision>
  <dcterms:created xsi:type="dcterms:W3CDTF">2022-08-09T19:00:27Z</dcterms:created>
  <dcterms:modified xsi:type="dcterms:W3CDTF">2022-08-10T00:57:40Z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0x010100D6098583461D5C4BA0C2E75A8A8C5FEC</vt:lpwstr>
  </property>
  <property fmtid="{D5CDD505-2E9C-101B-9397-08002B2CF9AE}" pid="3" name="MediaServiceImageTags">
    <vt:lpwstr/>
  </property>
  <property fmtid="{D5CDD505-2E9C-101B-9397-08002B2CF9AE}" pid="4" name="Order">
    <vt:r8>114400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_CopySource">
    <vt:lpwstr>https://denvercity.sharepoint.com/sites/PAYTImplementationTeamskJg/Shared Documents/10.0_Education Working Group/10.1 Admin/Presentations/CommunityCabinet_DOTI.pptx</vt:lpwstr>
  </property>
</Properties>
</file>